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77" r:id="rId3"/>
    <p:sldId id="296" r:id="rId4"/>
    <p:sldId id="282" r:id="rId5"/>
    <p:sldId id="287" r:id="rId6"/>
    <p:sldId id="278" r:id="rId7"/>
    <p:sldId id="279" r:id="rId8"/>
    <p:sldId id="281" r:id="rId9"/>
    <p:sldId id="285" r:id="rId10"/>
    <p:sldId id="295" r:id="rId11"/>
    <p:sldId id="275" r:id="rId12"/>
  </p:sldIdLst>
  <p:sldSz cx="9144000" cy="6858000" type="screen4x3"/>
  <p:notesSz cx="6858000" cy="9144000"/>
  <p:defaultTextStyle>
    <a:defPPr>
      <a:defRPr lang="fr-FR"/>
    </a:defPPr>
    <a:lvl1pPr algn="ctr" rtl="0" fontAlgn="base">
      <a:spcBef>
        <a:spcPct val="0"/>
      </a:spcBef>
      <a:spcAft>
        <a:spcPct val="0"/>
      </a:spcAft>
      <a:defRPr kern="1200">
        <a:solidFill>
          <a:srgbClr val="000066"/>
        </a:solidFill>
        <a:latin typeface="Trebuchet MS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rgbClr val="000066"/>
        </a:solidFill>
        <a:latin typeface="Trebuchet MS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rgbClr val="000066"/>
        </a:solidFill>
        <a:latin typeface="Trebuchet MS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rgbClr val="000066"/>
        </a:solidFill>
        <a:latin typeface="Trebuchet MS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rgbClr val="000066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000066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000066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000066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000066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17375E"/>
    <a:srgbClr val="8A0000"/>
    <a:srgbClr val="0066CC"/>
    <a:srgbClr val="00CC99"/>
    <a:srgbClr val="FFCC66"/>
    <a:srgbClr val="660066"/>
    <a:srgbClr val="FF6600"/>
    <a:srgbClr val="0066FF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19" autoAdjust="0"/>
    <p:restoredTop sz="89626" autoAdjust="0"/>
  </p:normalViewPr>
  <p:slideViewPr>
    <p:cSldViewPr>
      <p:cViewPr>
        <p:scale>
          <a:sx n="98" d="100"/>
          <a:sy n="98" d="100"/>
        </p:scale>
        <p:origin x="-1219" y="24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318"/>
    </p:cViewPr>
  </p:sorterViewPr>
  <p:notesViewPr>
    <p:cSldViewPr>
      <p:cViewPr varScale="1">
        <p:scale>
          <a:sx n="71" d="100"/>
          <a:sy n="71" d="100"/>
        </p:scale>
        <p:origin x="-2172" y="-114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IUT%20R&amp;T\administratif\portes%20ouvertes\Classeur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8920328890332226E-2"/>
          <c:y val="8.6053360732050208E-2"/>
          <c:w val="0.55957695108900529"/>
          <c:h val="0.82318257857039534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3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1"/>
            <c:bubble3D val="0"/>
            <c:explosion val="14"/>
            <c:spPr>
              <a:solidFill>
                <a:srgbClr val="17375E"/>
              </a:solidFill>
            </c:spPr>
          </c:dPt>
          <c:dPt>
            <c:idx val="2"/>
            <c:bubble3D val="0"/>
            <c:explosion val="18"/>
            <c:spPr>
              <a:solidFill>
                <a:srgbClr val="C00000"/>
              </a:solidFill>
            </c:spPr>
          </c:dPt>
          <c:dPt>
            <c:idx val="3"/>
            <c:bubble3D val="0"/>
            <c:explosion val="23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-0.26688095909571302"/>
                  <c:y val="-2.8077811861319961E-2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pPr>
                    <a:r>
                      <a:rPr lang="en-US" sz="14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8,7%</a:t>
                    </a:r>
                    <a:endParaRPr lang="en-US" sz="14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9.3144209047997514E-2"/>
                  <c:y val="-0.35917139900370548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pPr>
                    <a:r>
                      <a:rPr lang="en-US" sz="14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30,5%</a:t>
                    </a:r>
                    <a:endParaRPr lang="en-US" sz="14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47881479455749"/>
                  <c:y val="-8.7465457957930023E-2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pPr>
                    <a:r>
                      <a:rPr lang="en-US" sz="14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39,8%</a:t>
                    </a:r>
                    <a:endParaRPr lang="en-US" sz="14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8551689888208059"/>
                  <c:y val="0.30711630977859711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pPr>
                    <a:r>
                      <a:rPr lang="en-US" sz="14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21%</a:t>
                    </a:r>
                    <a:endParaRPr lang="en-US" sz="14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Feuil1!$A$1:$A$4</c:f>
              <c:strCache>
                <c:ptCount val="4"/>
                <c:pt idx="0">
                  <c:v>Ecole d'ingénieur</c:v>
                </c:pt>
                <c:pt idx="1">
                  <c:v>Licence/Master</c:v>
                </c:pt>
                <c:pt idx="2">
                  <c:v>Licence professionnelle </c:v>
                </c:pt>
                <c:pt idx="3">
                  <c:v>Insertion Professionnelle</c:v>
                </c:pt>
              </c:strCache>
            </c:strRef>
          </c:cat>
          <c:val>
            <c:numRef>
              <c:f>Feuil1!$B$1:$B$4</c:f>
              <c:numCache>
                <c:formatCode>General</c:formatCode>
                <c:ptCount val="4"/>
                <c:pt idx="0">
                  <c:v>30.5</c:v>
                </c:pt>
                <c:pt idx="1">
                  <c:v>21</c:v>
                </c:pt>
                <c:pt idx="2">
                  <c:v>39.799999999999997</c:v>
                </c:pt>
                <c:pt idx="3">
                  <c:v>8.6999999999999993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fr-FR"/>
          </a:p>
        </c:txPr>
      </c:legendEntry>
      <c:legendEntry>
        <c:idx val="1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fr-FR"/>
          </a:p>
        </c:txPr>
      </c:legendEntry>
      <c:legendEntry>
        <c:idx val="2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fr-FR"/>
          </a:p>
        </c:txPr>
      </c:legendEntry>
      <c:legendEntry>
        <c:idx val="3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fr-FR"/>
          </a:p>
        </c:txPr>
      </c:legendEntry>
      <c:layout>
        <c:manualLayout>
          <c:xMode val="edge"/>
          <c:yMode val="edge"/>
          <c:x val="0.61561298507193407"/>
          <c:y val="0.11884687999584569"/>
          <c:w val="0.3135378120379787"/>
          <c:h val="0.7010671404567524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FB72C7-2CCE-4F1F-BE81-203BB21D19B2}" type="doc">
      <dgm:prSet loTypeId="urn:microsoft.com/office/officeart/2005/8/layout/chevron2" loCatId="process" qsTypeId="urn:microsoft.com/office/officeart/2005/8/quickstyle/3d2" qsCatId="3D" csTypeId="urn:microsoft.com/office/officeart/2005/8/colors/accent6_4" csCatId="accent6" phldr="1"/>
      <dgm:spPr/>
      <dgm:t>
        <a:bodyPr/>
        <a:lstStyle/>
        <a:p>
          <a:endParaRPr lang="fr-FR"/>
        </a:p>
      </dgm:t>
    </dgm:pt>
    <dgm:pt modelId="{26A4C5C5-19B4-46AE-A084-A1F8EF993946}">
      <dgm:prSet phldrT="[Texte]"/>
      <dgm:spPr/>
      <dgm:t>
        <a:bodyPr/>
        <a:lstStyle/>
        <a:p>
          <a:r>
            <a:rPr lang="fr-FR" dirty="0" smtClean="0"/>
            <a:t> </a:t>
          </a:r>
          <a:endParaRPr lang="fr-FR" dirty="0"/>
        </a:p>
      </dgm:t>
    </dgm:pt>
    <dgm:pt modelId="{EDD71A93-11FA-43DA-832E-0B3074F7B6F8}" type="parTrans" cxnId="{57494E77-0FF1-43EB-B616-84441C469F51}">
      <dgm:prSet/>
      <dgm:spPr/>
      <dgm:t>
        <a:bodyPr/>
        <a:lstStyle/>
        <a:p>
          <a:endParaRPr lang="fr-FR"/>
        </a:p>
      </dgm:t>
    </dgm:pt>
    <dgm:pt modelId="{16FBCC35-7F5F-46F6-8F6A-E9265229E680}" type="sibTrans" cxnId="{57494E77-0FF1-43EB-B616-84441C469F51}">
      <dgm:prSet/>
      <dgm:spPr/>
      <dgm:t>
        <a:bodyPr/>
        <a:lstStyle/>
        <a:p>
          <a:endParaRPr lang="fr-FR"/>
        </a:p>
      </dgm:t>
    </dgm:pt>
    <dgm:pt modelId="{6EC08AE2-ED71-4E5D-8AC3-ED076B398B31}">
      <dgm:prSet phldrT="[Texte]"/>
      <dgm:spPr/>
      <dgm:t>
        <a:bodyPr/>
        <a:lstStyle/>
        <a:p>
          <a:r>
            <a:rPr lang="fr-FR" dirty="0" smtClean="0"/>
            <a:t> </a:t>
          </a:r>
          <a:endParaRPr lang="fr-FR" dirty="0"/>
        </a:p>
      </dgm:t>
    </dgm:pt>
    <dgm:pt modelId="{20880D55-11F7-481C-BF44-14D02E2B733E}" type="parTrans" cxnId="{41D9185B-70B6-4B75-82C1-962812F51403}">
      <dgm:prSet/>
      <dgm:spPr/>
      <dgm:t>
        <a:bodyPr/>
        <a:lstStyle/>
        <a:p>
          <a:endParaRPr lang="fr-FR"/>
        </a:p>
      </dgm:t>
    </dgm:pt>
    <dgm:pt modelId="{917292A5-5828-45AE-B4E9-498AEA635369}" type="sibTrans" cxnId="{41D9185B-70B6-4B75-82C1-962812F51403}">
      <dgm:prSet/>
      <dgm:spPr/>
      <dgm:t>
        <a:bodyPr/>
        <a:lstStyle/>
        <a:p>
          <a:endParaRPr lang="fr-FR"/>
        </a:p>
      </dgm:t>
    </dgm:pt>
    <dgm:pt modelId="{26E045D6-7370-44B2-8F7A-24A00DE9A256}">
      <dgm:prSet phldrT="[Texte]" custT="1"/>
      <dgm:spPr/>
      <dgm:t>
        <a:bodyPr/>
        <a:lstStyle/>
        <a:p>
          <a:r>
            <a:rPr lang="fr-FR" sz="1800" b="1" dirty="0" smtClean="0">
              <a:solidFill>
                <a:srgbClr val="17375E"/>
              </a:solidFill>
              <a:latin typeface="Arial" pitchFamily="34" charset="0"/>
              <a:cs typeface="Arial" pitchFamily="34" charset="0"/>
            </a:rPr>
            <a:t>choisir, installer et maintenir des systèmes de télécommunications</a:t>
          </a:r>
          <a:endParaRPr lang="fr-FR" sz="1800" b="1" dirty="0">
            <a:solidFill>
              <a:srgbClr val="17375E"/>
            </a:solidFill>
          </a:endParaRPr>
        </a:p>
      </dgm:t>
    </dgm:pt>
    <dgm:pt modelId="{7D017AA3-45E6-489D-8856-6E7D941AAC31}" type="parTrans" cxnId="{CC7028FC-A80F-4273-8F20-9EB881906500}">
      <dgm:prSet/>
      <dgm:spPr/>
      <dgm:t>
        <a:bodyPr/>
        <a:lstStyle/>
        <a:p>
          <a:endParaRPr lang="fr-FR"/>
        </a:p>
      </dgm:t>
    </dgm:pt>
    <dgm:pt modelId="{1668A142-DA52-42B1-92BA-1201656B3282}" type="sibTrans" cxnId="{CC7028FC-A80F-4273-8F20-9EB881906500}">
      <dgm:prSet/>
      <dgm:spPr/>
      <dgm:t>
        <a:bodyPr/>
        <a:lstStyle/>
        <a:p>
          <a:endParaRPr lang="fr-FR"/>
        </a:p>
      </dgm:t>
    </dgm:pt>
    <dgm:pt modelId="{02844C6E-4867-49A4-A499-CC7C3FD72407}">
      <dgm:prSet phldrT="[Texte]" custT="1"/>
      <dgm:spPr/>
      <dgm:t>
        <a:bodyPr/>
        <a:lstStyle/>
        <a:p>
          <a:r>
            <a:rPr lang="fr-FR" sz="1800" b="1" dirty="0" smtClean="0">
              <a:solidFill>
                <a:srgbClr val="17375E"/>
              </a:solidFill>
              <a:latin typeface="Arial" pitchFamily="34" charset="0"/>
              <a:cs typeface="Arial" pitchFamily="34" charset="0"/>
            </a:rPr>
            <a:t>administrer et sécuriser un réseau informatique</a:t>
          </a:r>
          <a:endParaRPr lang="fr-FR" sz="1800" b="1" dirty="0">
            <a:solidFill>
              <a:srgbClr val="17375E"/>
            </a:solidFill>
            <a:latin typeface="Arial" pitchFamily="34" charset="0"/>
            <a:cs typeface="Arial" pitchFamily="34" charset="0"/>
          </a:endParaRPr>
        </a:p>
      </dgm:t>
    </dgm:pt>
    <dgm:pt modelId="{0D1A7A0E-7637-474C-BD06-65A24BAC493C}" type="sibTrans" cxnId="{34CD0540-EBCC-4444-9892-6E9C8B757561}">
      <dgm:prSet/>
      <dgm:spPr/>
      <dgm:t>
        <a:bodyPr/>
        <a:lstStyle/>
        <a:p>
          <a:endParaRPr lang="fr-FR"/>
        </a:p>
      </dgm:t>
    </dgm:pt>
    <dgm:pt modelId="{F6E375FA-D29C-4DF0-AA15-8F459937D773}" type="parTrans" cxnId="{34CD0540-EBCC-4444-9892-6E9C8B757561}">
      <dgm:prSet/>
      <dgm:spPr/>
      <dgm:t>
        <a:bodyPr/>
        <a:lstStyle/>
        <a:p>
          <a:endParaRPr lang="fr-FR"/>
        </a:p>
      </dgm:t>
    </dgm:pt>
    <dgm:pt modelId="{8B2FE3FD-2AE9-4EA7-9B51-362CD2A841EF}" type="pres">
      <dgm:prSet presAssocID="{0BFB72C7-2CCE-4F1F-BE81-203BB21D19B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B73574F-09C3-490F-88FE-F287AAB3CA4A}" type="pres">
      <dgm:prSet presAssocID="{26A4C5C5-19B4-46AE-A084-A1F8EF993946}" presName="composite" presStyleCnt="0"/>
      <dgm:spPr/>
    </dgm:pt>
    <dgm:pt modelId="{61C6EA3E-510A-448D-854A-0B87CA58FDC2}" type="pres">
      <dgm:prSet presAssocID="{26A4C5C5-19B4-46AE-A084-A1F8EF993946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2E113E4-17C1-468C-9E2D-3A46616FDC5A}" type="pres">
      <dgm:prSet presAssocID="{26A4C5C5-19B4-46AE-A084-A1F8EF993946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9FAFBF5-76BC-4609-8336-09DC970FE017}" type="pres">
      <dgm:prSet presAssocID="{16FBCC35-7F5F-46F6-8F6A-E9265229E680}" presName="sp" presStyleCnt="0"/>
      <dgm:spPr/>
    </dgm:pt>
    <dgm:pt modelId="{B629C402-7CAE-4CB0-BE8C-A198006C2C66}" type="pres">
      <dgm:prSet presAssocID="{6EC08AE2-ED71-4E5D-8AC3-ED076B398B31}" presName="composite" presStyleCnt="0"/>
      <dgm:spPr/>
    </dgm:pt>
    <dgm:pt modelId="{E0EEA753-CCF2-4C02-B817-8ADCEF542B98}" type="pres">
      <dgm:prSet presAssocID="{6EC08AE2-ED71-4E5D-8AC3-ED076B398B31}" presName="parentText" presStyleLbl="alignNode1" presStyleIdx="1" presStyleCnt="2" custLinFactNeighborY="164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589BEF5-0644-41E3-B7E4-6847B3DEE453}" type="pres">
      <dgm:prSet presAssocID="{6EC08AE2-ED71-4E5D-8AC3-ED076B398B31}" presName="descendantText" presStyleLbl="alignAcc1" presStyleIdx="1" presStyleCnt="2" custLinFactNeighborY="136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C7028FC-A80F-4273-8F20-9EB881906500}" srcId="{6EC08AE2-ED71-4E5D-8AC3-ED076B398B31}" destId="{26E045D6-7370-44B2-8F7A-24A00DE9A256}" srcOrd="0" destOrd="0" parTransId="{7D017AA3-45E6-489D-8856-6E7D941AAC31}" sibTransId="{1668A142-DA52-42B1-92BA-1201656B3282}"/>
    <dgm:cxn modelId="{57494E77-0FF1-43EB-B616-84441C469F51}" srcId="{0BFB72C7-2CCE-4F1F-BE81-203BB21D19B2}" destId="{26A4C5C5-19B4-46AE-A084-A1F8EF993946}" srcOrd="0" destOrd="0" parTransId="{EDD71A93-11FA-43DA-832E-0B3074F7B6F8}" sibTransId="{16FBCC35-7F5F-46F6-8F6A-E9265229E680}"/>
    <dgm:cxn modelId="{7D14A3B6-386F-4F2B-82DF-FB2B3ACDA5F6}" type="presOf" srcId="{26E045D6-7370-44B2-8F7A-24A00DE9A256}" destId="{8589BEF5-0644-41E3-B7E4-6847B3DEE453}" srcOrd="0" destOrd="0" presId="urn:microsoft.com/office/officeart/2005/8/layout/chevron2"/>
    <dgm:cxn modelId="{87A4DE2B-6167-4498-A8F4-63416182FA6F}" type="presOf" srcId="{0BFB72C7-2CCE-4F1F-BE81-203BB21D19B2}" destId="{8B2FE3FD-2AE9-4EA7-9B51-362CD2A841EF}" srcOrd="0" destOrd="0" presId="urn:microsoft.com/office/officeart/2005/8/layout/chevron2"/>
    <dgm:cxn modelId="{0C0B930C-A410-4119-A6C7-DD08FAF2BEC4}" type="presOf" srcId="{02844C6E-4867-49A4-A499-CC7C3FD72407}" destId="{A2E113E4-17C1-468C-9E2D-3A46616FDC5A}" srcOrd="0" destOrd="0" presId="urn:microsoft.com/office/officeart/2005/8/layout/chevron2"/>
    <dgm:cxn modelId="{FEB89B16-FFD2-4E12-8AC8-0BB060968530}" type="presOf" srcId="{26A4C5C5-19B4-46AE-A084-A1F8EF993946}" destId="{61C6EA3E-510A-448D-854A-0B87CA58FDC2}" srcOrd="0" destOrd="0" presId="urn:microsoft.com/office/officeart/2005/8/layout/chevron2"/>
    <dgm:cxn modelId="{41D9185B-70B6-4B75-82C1-962812F51403}" srcId="{0BFB72C7-2CCE-4F1F-BE81-203BB21D19B2}" destId="{6EC08AE2-ED71-4E5D-8AC3-ED076B398B31}" srcOrd="1" destOrd="0" parTransId="{20880D55-11F7-481C-BF44-14D02E2B733E}" sibTransId="{917292A5-5828-45AE-B4E9-498AEA635369}"/>
    <dgm:cxn modelId="{34CD0540-EBCC-4444-9892-6E9C8B757561}" srcId="{26A4C5C5-19B4-46AE-A084-A1F8EF993946}" destId="{02844C6E-4867-49A4-A499-CC7C3FD72407}" srcOrd="0" destOrd="0" parTransId="{F6E375FA-D29C-4DF0-AA15-8F459937D773}" sibTransId="{0D1A7A0E-7637-474C-BD06-65A24BAC493C}"/>
    <dgm:cxn modelId="{7ED1983D-DED0-48DB-9336-C953D9243225}" type="presOf" srcId="{6EC08AE2-ED71-4E5D-8AC3-ED076B398B31}" destId="{E0EEA753-CCF2-4C02-B817-8ADCEF542B98}" srcOrd="0" destOrd="0" presId="urn:microsoft.com/office/officeart/2005/8/layout/chevron2"/>
    <dgm:cxn modelId="{47C77EDD-0CE2-4511-9434-49928CD10727}" type="presParOf" srcId="{8B2FE3FD-2AE9-4EA7-9B51-362CD2A841EF}" destId="{EB73574F-09C3-490F-88FE-F287AAB3CA4A}" srcOrd="0" destOrd="0" presId="urn:microsoft.com/office/officeart/2005/8/layout/chevron2"/>
    <dgm:cxn modelId="{EBD64AC3-86A6-4CDE-A427-650FBEB6E894}" type="presParOf" srcId="{EB73574F-09C3-490F-88FE-F287AAB3CA4A}" destId="{61C6EA3E-510A-448D-854A-0B87CA58FDC2}" srcOrd="0" destOrd="0" presId="urn:microsoft.com/office/officeart/2005/8/layout/chevron2"/>
    <dgm:cxn modelId="{5EF8B3B6-CE4A-4A87-83C6-2BA69A30FA57}" type="presParOf" srcId="{EB73574F-09C3-490F-88FE-F287AAB3CA4A}" destId="{A2E113E4-17C1-468C-9E2D-3A46616FDC5A}" srcOrd="1" destOrd="0" presId="urn:microsoft.com/office/officeart/2005/8/layout/chevron2"/>
    <dgm:cxn modelId="{063FA05E-5F68-469B-84D6-A219BDA1BE01}" type="presParOf" srcId="{8B2FE3FD-2AE9-4EA7-9B51-362CD2A841EF}" destId="{99FAFBF5-76BC-4609-8336-09DC970FE017}" srcOrd="1" destOrd="0" presId="urn:microsoft.com/office/officeart/2005/8/layout/chevron2"/>
    <dgm:cxn modelId="{DBBC4EED-EC73-4CE8-930E-7EAFDDA7B6F9}" type="presParOf" srcId="{8B2FE3FD-2AE9-4EA7-9B51-362CD2A841EF}" destId="{B629C402-7CAE-4CB0-BE8C-A198006C2C66}" srcOrd="2" destOrd="0" presId="urn:microsoft.com/office/officeart/2005/8/layout/chevron2"/>
    <dgm:cxn modelId="{6B6A15EF-8513-4887-9E8A-125765170E20}" type="presParOf" srcId="{B629C402-7CAE-4CB0-BE8C-A198006C2C66}" destId="{E0EEA753-CCF2-4C02-B817-8ADCEF542B98}" srcOrd="0" destOrd="0" presId="urn:microsoft.com/office/officeart/2005/8/layout/chevron2"/>
    <dgm:cxn modelId="{2CE88E54-F478-44A5-80E3-76D3883195AD}" type="presParOf" srcId="{B629C402-7CAE-4CB0-BE8C-A198006C2C66}" destId="{8589BEF5-0644-41E3-B7E4-6847B3DEE45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ACACDF-99DF-490F-A092-D35CA9958289}" type="doc">
      <dgm:prSet loTypeId="urn:microsoft.com/office/officeart/2005/8/layout/hierarchy4" loCatId="hierarchy" qsTypeId="urn:microsoft.com/office/officeart/2005/8/quickstyle/3d6" qsCatId="3D" csTypeId="urn:microsoft.com/office/officeart/2005/8/colors/accent6_5" csCatId="accent6" phldr="1"/>
      <dgm:spPr/>
      <dgm:t>
        <a:bodyPr/>
        <a:lstStyle/>
        <a:p>
          <a:endParaRPr lang="fr-FR"/>
        </a:p>
      </dgm:t>
    </dgm:pt>
    <dgm:pt modelId="{1AA01B55-D6AE-47EF-B442-AD59D8D6FE7D}">
      <dgm:prSet phldrT="[Texte]" custT="1"/>
      <dgm:spPr/>
      <dgm:t>
        <a:bodyPr/>
        <a:lstStyle/>
        <a:p>
          <a:r>
            <a:rPr lang="fr-FR" sz="4400" b="1" dirty="0" smtClean="0">
              <a:latin typeface="Abduction2002" pitchFamily="2" charset="0"/>
            </a:rPr>
            <a:t>DUT</a:t>
          </a:r>
          <a:endParaRPr lang="fr-FR" sz="4400" b="1" dirty="0">
            <a:latin typeface="Abduction2002" pitchFamily="2" charset="0"/>
          </a:endParaRPr>
        </a:p>
      </dgm:t>
    </dgm:pt>
    <dgm:pt modelId="{15F488FA-9594-49F5-9682-FFB7261BF328}" type="parTrans" cxnId="{D70C5716-6543-4184-B4A3-D94ACAA71CD1}">
      <dgm:prSet/>
      <dgm:spPr/>
      <dgm:t>
        <a:bodyPr/>
        <a:lstStyle/>
        <a:p>
          <a:endParaRPr lang="fr-FR"/>
        </a:p>
      </dgm:t>
    </dgm:pt>
    <dgm:pt modelId="{EBB97779-E285-40DB-AE2D-246653EEB63A}" type="sibTrans" cxnId="{D70C5716-6543-4184-B4A3-D94ACAA71CD1}">
      <dgm:prSet/>
      <dgm:spPr/>
      <dgm:t>
        <a:bodyPr/>
        <a:lstStyle/>
        <a:p>
          <a:endParaRPr lang="fr-FR"/>
        </a:p>
      </dgm:t>
    </dgm:pt>
    <dgm:pt modelId="{1930D737-F4B7-418B-BDF3-A1764A711A2B}">
      <dgm:prSet phldrT="[Texte]"/>
      <dgm:spPr>
        <a:solidFill>
          <a:schemeClr val="accent6">
            <a:lumMod val="60000"/>
            <a:lumOff val="40000"/>
            <a:alpha val="70000"/>
          </a:schemeClr>
        </a:solidFill>
      </dgm:spPr>
      <dgm:t>
        <a:bodyPr/>
        <a:lstStyle/>
        <a:p>
          <a:r>
            <a:rPr lang="fr-FR" b="0" dirty="0" smtClean="0">
              <a:latin typeface="Cooper Black" pitchFamily="18" charset="0"/>
            </a:rPr>
            <a:t>Semestre 1</a:t>
          </a:r>
          <a:endParaRPr lang="fr-FR" b="0" dirty="0">
            <a:latin typeface="Cooper Black" pitchFamily="18" charset="0"/>
          </a:endParaRPr>
        </a:p>
      </dgm:t>
    </dgm:pt>
    <dgm:pt modelId="{BE6FACEF-2550-45FC-9807-4DE03FCEAB31}" type="parTrans" cxnId="{77804433-8194-4AB6-A0BE-086AC52D4378}">
      <dgm:prSet/>
      <dgm:spPr/>
      <dgm:t>
        <a:bodyPr/>
        <a:lstStyle/>
        <a:p>
          <a:endParaRPr lang="fr-FR"/>
        </a:p>
      </dgm:t>
    </dgm:pt>
    <dgm:pt modelId="{9814D13C-6932-4DA0-B3DC-205DD0C43217}" type="sibTrans" cxnId="{77804433-8194-4AB6-A0BE-086AC52D4378}">
      <dgm:prSet/>
      <dgm:spPr/>
      <dgm:t>
        <a:bodyPr/>
        <a:lstStyle/>
        <a:p>
          <a:endParaRPr lang="fr-FR"/>
        </a:p>
      </dgm:t>
    </dgm:pt>
    <dgm:pt modelId="{1BD25CAD-65FC-40F3-8F9B-7BABDA219724}">
      <dgm:prSet phldrT="[Texte]"/>
      <dgm:spPr>
        <a:solidFill>
          <a:schemeClr val="accent6">
            <a:lumMod val="60000"/>
            <a:lumOff val="40000"/>
            <a:alpha val="70000"/>
          </a:schemeClr>
        </a:solidFill>
      </dgm:spPr>
      <dgm:t>
        <a:bodyPr/>
        <a:lstStyle/>
        <a:p>
          <a:r>
            <a:rPr lang="fr-FR" dirty="0" smtClean="0">
              <a:latin typeface="Cooper Black" pitchFamily="18" charset="0"/>
            </a:rPr>
            <a:t>Semestre 2</a:t>
          </a:r>
          <a:endParaRPr lang="fr-FR" dirty="0">
            <a:latin typeface="Cooper Black" pitchFamily="18" charset="0"/>
          </a:endParaRPr>
        </a:p>
      </dgm:t>
    </dgm:pt>
    <dgm:pt modelId="{1F04CD58-6121-4869-B64A-ADE770A11037}" type="parTrans" cxnId="{F538AA99-B41E-4921-ADEE-D1E7FC523566}">
      <dgm:prSet/>
      <dgm:spPr/>
      <dgm:t>
        <a:bodyPr/>
        <a:lstStyle/>
        <a:p>
          <a:endParaRPr lang="fr-FR"/>
        </a:p>
      </dgm:t>
    </dgm:pt>
    <dgm:pt modelId="{321CAE0D-DC07-47B3-B938-4D81D12013F5}" type="sibTrans" cxnId="{F538AA99-B41E-4921-ADEE-D1E7FC523566}">
      <dgm:prSet/>
      <dgm:spPr/>
      <dgm:t>
        <a:bodyPr/>
        <a:lstStyle/>
        <a:p>
          <a:endParaRPr lang="fr-FR"/>
        </a:p>
      </dgm:t>
    </dgm:pt>
    <dgm:pt modelId="{AE508AF7-7F4F-40DF-845D-D5AA0C5FD83E}">
      <dgm:prSet phldrT="[Texte]"/>
      <dgm:spPr>
        <a:solidFill>
          <a:schemeClr val="accent6">
            <a:lumMod val="60000"/>
            <a:lumOff val="40000"/>
            <a:alpha val="70000"/>
          </a:schemeClr>
        </a:solidFill>
      </dgm:spPr>
      <dgm:t>
        <a:bodyPr/>
        <a:lstStyle/>
        <a:p>
          <a:r>
            <a:rPr lang="fr-FR" dirty="0" smtClean="0">
              <a:latin typeface="Cooper Black" pitchFamily="18" charset="0"/>
            </a:rPr>
            <a:t>Semestre 3</a:t>
          </a:r>
          <a:endParaRPr lang="fr-FR" dirty="0">
            <a:latin typeface="Cooper Black" pitchFamily="18" charset="0"/>
          </a:endParaRPr>
        </a:p>
      </dgm:t>
    </dgm:pt>
    <dgm:pt modelId="{62EF601A-FDC2-4B14-9EDA-B567180DFC77}" type="parTrans" cxnId="{D4ECD579-B634-44E6-AA47-D8BC87E1B129}">
      <dgm:prSet/>
      <dgm:spPr/>
      <dgm:t>
        <a:bodyPr/>
        <a:lstStyle/>
        <a:p>
          <a:endParaRPr lang="fr-FR"/>
        </a:p>
      </dgm:t>
    </dgm:pt>
    <dgm:pt modelId="{C8DD18A0-A9ED-4096-A421-DEE1C404E4F1}" type="sibTrans" cxnId="{D4ECD579-B634-44E6-AA47-D8BC87E1B129}">
      <dgm:prSet/>
      <dgm:spPr/>
      <dgm:t>
        <a:bodyPr/>
        <a:lstStyle/>
        <a:p>
          <a:endParaRPr lang="fr-FR"/>
        </a:p>
      </dgm:t>
    </dgm:pt>
    <dgm:pt modelId="{A49F329B-D763-4CD6-85D9-4BDF08C4FFB1}">
      <dgm:prSet phldrT="[Texte]"/>
      <dgm:spPr>
        <a:solidFill>
          <a:schemeClr val="accent6">
            <a:lumMod val="60000"/>
            <a:lumOff val="40000"/>
            <a:alpha val="70000"/>
          </a:schemeClr>
        </a:solidFill>
      </dgm:spPr>
      <dgm:t>
        <a:bodyPr/>
        <a:lstStyle/>
        <a:p>
          <a:r>
            <a:rPr lang="fr-FR" dirty="0" smtClean="0">
              <a:latin typeface="Cooper Black" pitchFamily="18" charset="0"/>
            </a:rPr>
            <a:t>Semestre 4</a:t>
          </a:r>
          <a:endParaRPr lang="fr-FR" dirty="0">
            <a:latin typeface="Cooper Black" pitchFamily="18" charset="0"/>
          </a:endParaRPr>
        </a:p>
      </dgm:t>
    </dgm:pt>
    <dgm:pt modelId="{B29EA1E0-56AC-480D-8121-0391B4E0ADA7}" type="parTrans" cxnId="{45F41A3A-0A13-4661-A6AB-CC7DFB97788B}">
      <dgm:prSet/>
      <dgm:spPr/>
      <dgm:t>
        <a:bodyPr/>
        <a:lstStyle/>
        <a:p>
          <a:endParaRPr lang="fr-FR"/>
        </a:p>
      </dgm:t>
    </dgm:pt>
    <dgm:pt modelId="{7304FDF3-E997-4334-BF08-C1C35081CD4C}" type="sibTrans" cxnId="{45F41A3A-0A13-4661-A6AB-CC7DFB97788B}">
      <dgm:prSet/>
      <dgm:spPr/>
      <dgm:t>
        <a:bodyPr/>
        <a:lstStyle/>
        <a:p>
          <a:endParaRPr lang="fr-FR"/>
        </a:p>
      </dgm:t>
    </dgm:pt>
    <dgm:pt modelId="{A5C390A9-8474-4A4F-8961-AC562618E0B7}" type="pres">
      <dgm:prSet presAssocID="{C3ACACDF-99DF-490F-A092-D35CA995828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5AD2491A-8E44-4736-946D-C392FA2D065C}" type="pres">
      <dgm:prSet presAssocID="{1AA01B55-D6AE-47EF-B442-AD59D8D6FE7D}" presName="vertOne" presStyleCnt="0"/>
      <dgm:spPr/>
    </dgm:pt>
    <dgm:pt modelId="{FA184CAF-1DEF-4A6A-86E1-F57A07A3B86D}" type="pres">
      <dgm:prSet presAssocID="{1AA01B55-D6AE-47EF-B442-AD59D8D6FE7D}" presName="txOne" presStyleLbl="node0" presStyleIdx="0" presStyleCnt="1" custScaleY="40809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388D244-01F3-48B4-89B3-BDEBA3DDA14C}" type="pres">
      <dgm:prSet presAssocID="{1AA01B55-D6AE-47EF-B442-AD59D8D6FE7D}" presName="parTransOne" presStyleCnt="0"/>
      <dgm:spPr/>
    </dgm:pt>
    <dgm:pt modelId="{DA1027AD-48D9-4A55-AECA-5353005DF56F}" type="pres">
      <dgm:prSet presAssocID="{1AA01B55-D6AE-47EF-B442-AD59D8D6FE7D}" presName="horzOne" presStyleCnt="0"/>
      <dgm:spPr/>
    </dgm:pt>
    <dgm:pt modelId="{EDC71498-ED2F-4F1F-9161-EBD63C9C095B}" type="pres">
      <dgm:prSet presAssocID="{1930D737-F4B7-418B-BDF3-A1764A711A2B}" presName="vertTwo" presStyleCnt="0"/>
      <dgm:spPr/>
    </dgm:pt>
    <dgm:pt modelId="{8BEE3A25-0586-46C9-8225-9E60E1A208DC}" type="pres">
      <dgm:prSet presAssocID="{1930D737-F4B7-418B-BDF3-A1764A711A2B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258CB04-FE97-4B16-94C4-D441779EBE1F}" type="pres">
      <dgm:prSet presAssocID="{1930D737-F4B7-418B-BDF3-A1764A711A2B}" presName="horzTwo" presStyleCnt="0"/>
      <dgm:spPr/>
    </dgm:pt>
    <dgm:pt modelId="{4E9DB150-AEF6-486D-9207-7AF22941FF17}" type="pres">
      <dgm:prSet presAssocID="{9814D13C-6932-4DA0-B3DC-205DD0C43217}" presName="sibSpaceTwo" presStyleCnt="0"/>
      <dgm:spPr/>
    </dgm:pt>
    <dgm:pt modelId="{24298382-FB12-47F1-AFB1-525D3DC10B2A}" type="pres">
      <dgm:prSet presAssocID="{1BD25CAD-65FC-40F3-8F9B-7BABDA219724}" presName="vertTwo" presStyleCnt="0"/>
      <dgm:spPr/>
    </dgm:pt>
    <dgm:pt modelId="{0BBA469E-A7BF-4161-B5E5-5CA960430585}" type="pres">
      <dgm:prSet presAssocID="{1BD25CAD-65FC-40F3-8F9B-7BABDA219724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F4D3A92-D280-4A0A-9891-07393B822662}" type="pres">
      <dgm:prSet presAssocID="{1BD25CAD-65FC-40F3-8F9B-7BABDA219724}" presName="horzTwo" presStyleCnt="0"/>
      <dgm:spPr/>
    </dgm:pt>
    <dgm:pt modelId="{FE5778BC-C334-4EAA-BE24-93510238745B}" type="pres">
      <dgm:prSet presAssocID="{321CAE0D-DC07-47B3-B938-4D81D12013F5}" presName="sibSpaceTwo" presStyleCnt="0"/>
      <dgm:spPr/>
    </dgm:pt>
    <dgm:pt modelId="{54D0C1AF-09F8-4F02-9764-0B2231B4EC7B}" type="pres">
      <dgm:prSet presAssocID="{AE508AF7-7F4F-40DF-845D-D5AA0C5FD83E}" presName="vertTwo" presStyleCnt="0"/>
      <dgm:spPr/>
    </dgm:pt>
    <dgm:pt modelId="{66E36FB2-EF06-4ACB-9211-181173153D6D}" type="pres">
      <dgm:prSet presAssocID="{AE508AF7-7F4F-40DF-845D-D5AA0C5FD83E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24EE8B27-4F13-4F75-900B-74C0B834231D}" type="pres">
      <dgm:prSet presAssocID="{AE508AF7-7F4F-40DF-845D-D5AA0C5FD83E}" presName="horzTwo" presStyleCnt="0"/>
      <dgm:spPr/>
    </dgm:pt>
    <dgm:pt modelId="{05864546-6DC8-4E90-9DF1-6DB66046B2DC}" type="pres">
      <dgm:prSet presAssocID="{C8DD18A0-A9ED-4096-A421-DEE1C404E4F1}" presName="sibSpaceTwo" presStyleCnt="0"/>
      <dgm:spPr/>
    </dgm:pt>
    <dgm:pt modelId="{D63C4BF9-5F52-4BB4-A4F0-2B0CD53501A1}" type="pres">
      <dgm:prSet presAssocID="{A49F329B-D763-4CD6-85D9-4BDF08C4FFB1}" presName="vertTwo" presStyleCnt="0"/>
      <dgm:spPr/>
    </dgm:pt>
    <dgm:pt modelId="{C54A46BE-EAB7-4BAC-98D0-D2324628DEDE}" type="pres">
      <dgm:prSet presAssocID="{A49F329B-D763-4CD6-85D9-4BDF08C4FFB1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DB2548F-4E27-448C-B903-1DCE5727E2AC}" type="pres">
      <dgm:prSet presAssocID="{A49F329B-D763-4CD6-85D9-4BDF08C4FFB1}" presName="horzTwo" presStyleCnt="0"/>
      <dgm:spPr/>
    </dgm:pt>
  </dgm:ptLst>
  <dgm:cxnLst>
    <dgm:cxn modelId="{77804433-8194-4AB6-A0BE-086AC52D4378}" srcId="{1AA01B55-D6AE-47EF-B442-AD59D8D6FE7D}" destId="{1930D737-F4B7-418B-BDF3-A1764A711A2B}" srcOrd="0" destOrd="0" parTransId="{BE6FACEF-2550-45FC-9807-4DE03FCEAB31}" sibTransId="{9814D13C-6932-4DA0-B3DC-205DD0C43217}"/>
    <dgm:cxn modelId="{C54934B0-EDF3-467D-8DC0-64FA9502C780}" type="presOf" srcId="{C3ACACDF-99DF-490F-A092-D35CA9958289}" destId="{A5C390A9-8474-4A4F-8961-AC562618E0B7}" srcOrd="0" destOrd="0" presId="urn:microsoft.com/office/officeart/2005/8/layout/hierarchy4"/>
    <dgm:cxn modelId="{766A838F-8AE7-4732-AB12-7635D5320E83}" type="presOf" srcId="{A49F329B-D763-4CD6-85D9-4BDF08C4FFB1}" destId="{C54A46BE-EAB7-4BAC-98D0-D2324628DEDE}" srcOrd="0" destOrd="0" presId="urn:microsoft.com/office/officeart/2005/8/layout/hierarchy4"/>
    <dgm:cxn modelId="{F47C2CBD-EA8C-4F1D-9505-03BF283E6908}" type="presOf" srcId="{1930D737-F4B7-418B-BDF3-A1764A711A2B}" destId="{8BEE3A25-0586-46C9-8225-9E60E1A208DC}" srcOrd="0" destOrd="0" presId="urn:microsoft.com/office/officeart/2005/8/layout/hierarchy4"/>
    <dgm:cxn modelId="{45F41A3A-0A13-4661-A6AB-CC7DFB97788B}" srcId="{1AA01B55-D6AE-47EF-B442-AD59D8D6FE7D}" destId="{A49F329B-D763-4CD6-85D9-4BDF08C4FFB1}" srcOrd="3" destOrd="0" parTransId="{B29EA1E0-56AC-480D-8121-0391B4E0ADA7}" sibTransId="{7304FDF3-E997-4334-BF08-C1C35081CD4C}"/>
    <dgm:cxn modelId="{F538AA99-B41E-4921-ADEE-D1E7FC523566}" srcId="{1AA01B55-D6AE-47EF-B442-AD59D8D6FE7D}" destId="{1BD25CAD-65FC-40F3-8F9B-7BABDA219724}" srcOrd="1" destOrd="0" parTransId="{1F04CD58-6121-4869-B64A-ADE770A11037}" sibTransId="{321CAE0D-DC07-47B3-B938-4D81D12013F5}"/>
    <dgm:cxn modelId="{D70C5716-6543-4184-B4A3-D94ACAA71CD1}" srcId="{C3ACACDF-99DF-490F-A092-D35CA9958289}" destId="{1AA01B55-D6AE-47EF-B442-AD59D8D6FE7D}" srcOrd="0" destOrd="0" parTransId="{15F488FA-9594-49F5-9682-FFB7261BF328}" sibTransId="{EBB97779-E285-40DB-AE2D-246653EEB63A}"/>
    <dgm:cxn modelId="{D4ECD579-B634-44E6-AA47-D8BC87E1B129}" srcId="{1AA01B55-D6AE-47EF-B442-AD59D8D6FE7D}" destId="{AE508AF7-7F4F-40DF-845D-D5AA0C5FD83E}" srcOrd="2" destOrd="0" parTransId="{62EF601A-FDC2-4B14-9EDA-B567180DFC77}" sibTransId="{C8DD18A0-A9ED-4096-A421-DEE1C404E4F1}"/>
    <dgm:cxn modelId="{4E0C3ECE-86F5-4989-BDE6-467E5069A94D}" type="presOf" srcId="{1BD25CAD-65FC-40F3-8F9B-7BABDA219724}" destId="{0BBA469E-A7BF-4161-B5E5-5CA960430585}" srcOrd="0" destOrd="0" presId="urn:microsoft.com/office/officeart/2005/8/layout/hierarchy4"/>
    <dgm:cxn modelId="{5928CD91-89DF-4B86-A3B3-31A0B8CE9673}" type="presOf" srcId="{AE508AF7-7F4F-40DF-845D-D5AA0C5FD83E}" destId="{66E36FB2-EF06-4ACB-9211-181173153D6D}" srcOrd="0" destOrd="0" presId="urn:microsoft.com/office/officeart/2005/8/layout/hierarchy4"/>
    <dgm:cxn modelId="{C573DE88-8F5C-478C-A831-7915177B581B}" type="presOf" srcId="{1AA01B55-D6AE-47EF-B442-AD59D8D6FE7D}" destId="{FA184CAF-1DEF-4A6A-86E1-F57A07A3B86D}" srcOrd="0" destOrd="0" presId="urn:microsoft.com/office/officeart/2005/8/layout/hierarchy4"/>
    <dgm:cxn modelId="{1C022ED6-B17C-4208-A6F6-E880DB3B7FDC}" type="presParOf" srcId="{A5C390A9-8474-4A4F-8961-AC562618E0B7}" destId="{5AD2491A-8E44-4736-946D-C392FA2D065C}" srcOrd="0" destOrd="0" presId="urn:microsoft.com/office/officeart/2005/8/layout/hierarchy4"/>
    <dgm:cxn modelId="{25679659-2265-4C83-B7D3-33D010464B10}" type="presParOf" srcId="{5AD2491A-8E44-4736-946D-C392FA2D065C}" destId="{FA184CAF-1DEF-4A6A-86E1-F57A07A3B86D}" srcOrd="0" destOrd="0" presId="urn:microsoft.com/office/officeart/2005/8/layout/hierarchy4"/>
    <dgm:cxn modelId="{FFC927F2-6F4E-4E42-938A-5D2336F01293}" type="presParOf" srcId="{5AD2491A-8E44-4736-946D-C392FA2D065C}" destId="{3388D244-01F3-48B4-89B3-BDEBA3DDA14C}" srcOrd="1" destOrd="0" presId="urn:microsoft.com/office/officeart/2005/8/layout/hierarchy4"/>
    <dgm:cxn modelId="{8E2E9EE4-A3E3-4483-ACF6-7B25A627E9BA}" type="presParOf" srcId="{5AD2491A-8E44-4736-946D-C392FA2D065C}" destId="{DA1027AD-48D9-4A55-AECA-5353005DF56F}" srcOrd="2" destOrd="0" presId="urn:microsoft.com/office/officeart/2005/8/layout/hierarchy4"/>
    <dgm:cxn modelId="{1D9A6D0E-00C0-4CB7-BEA4-CDC13C78CFFE}" type="presParOf" srcId="{DA1027AD-48D9-4A55-AECA-5353005DF56F}" destId="{EDC71498-ED2F-4F1F-9161-EBD63C9C095B}" srcOrd="0" destOrd="0" presId="urn:microsoft.com/office/officeart/2005/8/layout/hierarchy4"/>
    <dgm:cxn modelId="{E76FA3CE-933C-4D65-A177-FF63A55E1BE7}" type="presParOf" srcId="{EDC71498-ED2F-4F1F-9161-EBD63C9C095B}" destId="{8BEE3A25-0586-46C9-8225-9E60E1A208DC}" srcOrd="0" destOrd="0" presId="urn:microsoft.com/office/officeart/2005/8/layout/hierarchy4"/>
    <dgm:cxn modelId="{228862F8-5174-497E-B12F-CC905B0F4876}" type="presParOf" srcId="{EDC71498-ED2F-4F1F-9161-EBD63C9C095B}" destId="{7258CB04-FE97-4B16-94C4-D441779EBE1F}" srcOrd="1" destOrd="0" presId="urn:microsoft.com/office/officeart/2005/8/layout/hierarchy4"/>
    <dgm:cxn modelId="{216AA3E3-F296-4C8F-8210-5AF7800C4ACD}" type="presParOf" srcId="{DA1027AD-48D9-4A55-AECA-5353005DF56F}" destId="{4E9DB150-AEF6-486D-9207-7AF22941FF17}" srcOrd="1" destOrd="0" presId="urn:microsoft.com/office/officeart/2005/8/layout/hierarchy4"/>
    <dgm:cxn modelId="{675E4102-0F19-477E-A4B8-9F7950D6D61B}" type="presParOf" srcId="{DA1027AD-48D9-4A55-AECA-5353005DF56F}" destId="{24298382-FB12-47F1-AFB1-525D3DC10B2A}" srcOrd="2" destOrd="0" presId="urn:microsoft.com/office/officeart/2005/8/layout/hierarchy4"/>
    <dgm:cxn modelId="{27D2A82E-6E86-4711-B30E-5EDD0623983B}" type="presParOf" srcId="{24298382-FB12-47F1-AFB1-525D3DC10B2A}" destId="{0BBA469E-A7BF-4161-B5E5-5CA960430585}" srcOrd="0" destOrd="0" presId="urn:microsoft.com/office/officeart/2005/8/layout/hierarchy4"/>
    <dgm:cxn modelId="{D2A75463-BE32-4F81-8C40-B8C80970F370}" type="presParOf" srcId="{24298382-FB12-47F1-AFB1-525D3DC10B2A}" destId="{DF4D3A92-D280-4A0A-9891-07393B822662}" srcOrd="1" destOrd="0" presId="urn:microsoft.com/office/officeart/2005/8/layout/hierarchy4"/>
    <dgm:cxn modelId="{566D3C7D-B7CD-48E4-AE12-C9A871E400F1}" type="presParOf" srcId="{DA1027AD-48D9-4A55-AECA-5353005DF56F}" destId="{FE5778BC-C334-4EAA-BE24-93510238745B}" srcOrd="3" destOrd="0" presId="urn:microsoft.com/office/officeart/2005/8/layout/hierarchy4"/>
    <dgm:cxn modelId="{8D606AA5-7D36-4F4F-B993-FF61C80897FD}" type="presParOf" srcId="{DA1027AD-48D9-4A55-AECA-5353005DF56F}" destId="{54D0C1AF-09F8-4F02-9764-0B2231B4EC7B}" srcOrd="4" destOrd="0" presId="urn:microsoft.com/office/officeart/2005/8/layout/hierarchy4"/>
    <dgm:cxn modelId="{CB301D68-AC76-4666-9B07-7FFF2D5A304A}" type="presParOf" srcId="{54D0C1AF-09F8-4F02-9764-0B2231B4EC7B}" destId="{66E36FB2-EF06-4ACB-9211-181173153D6D}" srcOrd="0" destOrd="0" presId="urn:microsoft.com/office/officeart/2005/8/layout/hierarchy4"/>
    <dgm:cxn modelId="{A5C9175B-D436-4E8B-A599-F04879843913}" type="presParOf" srcId="{54D0C1AF-09F8-4F02-9764-0B2231B4EC7B}" destId="{24EE8B27-4F13-4F75-900B-74C0B834231D}" srcOrd="1" destOrd="0" presId="urn:microsoft.com/office/officeart/2005/8/layout/hierarchy4"/>
    <dgm:cxn modelId="{48EB2F3B-0C52-4B93-91CE-5701BC3D65B1}" type="presParOf" srcId="{DA1027AD-48D9-4A55-AECA-5353005DF56F}" destId="{05864546-6DC8-4E90-9DF1-6DB66046B2DC}" srcOrd="5" destOrd="0" presId="urn:microsoft.com/office/officeart/2005/8/layout/hierarchy4"/>
    <dgm:cxn modelId="{5079D08D-0054-44C2-BAF5-5433ABD384D7}" type="presParOf" srcId="{DA1027AD-48D9-4A55-AECA-5353005DF56F}" destId="{D63C4BF9-5F52-4BB4-A4F0-2B0CD53501A1}" srcOrd="6" destOrd="0" presId="urn:microsoft.com/office/officeart/2005/8/layout/hierarchy4"/>
    <dgm:cxn modelId="{77B20E90-F1C3-4575-8446-A73463CF19A9}" type="presParOf" srcId="{D63C4BF9-5F52-4BB4-A4F0-2B0CD53501A1}" destId="{C54A46BE-EAB7-4BAC-98D0-D2324628DEDE}" srcOrd="0" destOrd="0" presId="urn:microsoft.com/office/officeart/2005/8/layout/hierarchy4"/>
    <dgm:cxn modelId="{35643B99-4AFF-4F4E-B958-57AE658E3A13}" type="presParOf" srcId="{D63C4BF9-5F52-4BB4-A4F0-2B0CD53501A1}" destId="{8DB2548F-4E27-448C-B903-1DCE5727E2AC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D1C043-4C00-47B0-9435-58F557745A96}" type="doc">
      <dgm:prSet loTypeId="urn:microsoft.com/office/officeart/2005/8/layout/cycle8" loCatId="cycle" qsTypeId="urn:microsoft.com/office/officeart/2005/8/quickstyle/3d1" qsCatId="3D" csTypeId="urn:microsoft.com/office/officeart/2005/8/colors/accent6_5" csCatId="accent6" phldr="1"/>
      <dgm:spPr/>
      <dgm:t>
        <a:bodyPr/>
        <a:lstStyle/>
        <a:p>
          <a:endParaRPr lang="fr-FR"/>
        </a:p>
      </dgm:t>
    </dgm:pt>
    <dgm:pt modelId="{C4CA8846-6C63-4AE5-8F2B-6981E206BB64}">
      <dgm:prSet phldrT="[Texte]" custT="1"/>
      <dgm:spPr/>
      <dgm:t>
        <a:bodyPr/>
        <a:lstStyle/>
        <a:p>
          <a:r>
            <a:rPr lang="fr-FR" sz="1100" b="1" dirty="0" smtClean="0"/>
            <a:t>Opérateurs télécom</a:t>
          </a:r>
          <a:endParaRPr lang="fr-FR" sz="1100" b="1" dirty="0"/>
        </a:p>
      </dgm:t>
    </dgm:pt>
    <dgm:pt modelId="{ED52CB2F-B4AC-449F-81B4-501EE9E679E1}" type="parTrans" cxnId="{971C4718-F8B0-4FED-A441-99FD6CF9D1D6}">
      <dgm:prSet/>
      <dgm:spPr/>
      <dgm:t>
        <a:bodyPr/>
        <a:lstStyle/>
        <a:p>
          <a:endParaRPr lang="fr-FR"/>
        </a:p>
      </dgm:t>
    </dgm:pt>
    <dgm:pt modelId="{CD3F2C07-C037-47A5-8723-0D1B58FC23CD}" type="sibTrans" cxnId="{971C4718-F8B0-4FED-A441-99FD6CF9D1D6}">
      <dgm:prSet/>
      <dgm:spPr/>
      <dgm:t>
        <a:bodyPr/>
        <a:lstStyle/>
        <a:p>
          <a:endParaRPr lang="fr-FR"/>
        </a:p>
      </dgm:t>
    </dgm:pt>
    <dgm:pt modelId="{68C352AE-411C-4C73-9512-693EDC0B6215}">
      <dgm:prSet phldrT="[Texte]" custT="1"/>
      <dgm:spPr/>
      <dgm:t>
        <a:bodyPr/>
        <a:lstStyle/>
        <a:p>
          <a:r>
            <a:rPr lang="fr-FR" sz="1100" b="1" dirty="0" smtClean="0"/>
            <a:t>Constructeurs d’équipements réseaux</a:t>
          </a:r>
          <a:endParaRPr lang="fr-FR" sz="1100" b="1" dirty="0"/>
        </a:p>
      </dgm:t>
    </dgm:pt>
    <dgm:pt modelId="{4041DE8B-991D-44CD-BC93-D8B3E18FB1C4}" type="parTrans" cxnId="{D634F435-4D3D-4136-873F-D992F6D952AB}">
      <dgm:prSet/>
      <dgm:spPr/>
      <dgm:t>
        <a:bodyPr/>
        <a:lstStyle/>
        <a:p>
          <a:endParaRPr lang="fr-FR"/>
        </a:p>
      </dgm:t>
    </dgm:pt>
    <dgm:pt modelId="{29ABB578-926E-4AE2-9C25-75E601BE2614}" type="sibTrans" cxnId="{D634F435-4D3D-4136-873F-D992F6D952AB}">
      <dgm:prSet/>
      <dgm:spPr/>
      <dgm:t>
        <a:bodyPr/>
        <a:lstStyle/>
        <a:p>
          <a:endParaRPr lang="fr-FR"/>
        </a:p>
      </dgm:t>
    </dgm:pt>
    <dgm:pt modelId="{F3058C67-5526-4991-8189-93F65B8D78EA}">
      <dgm:prSet phldrT="[Texte]" custT="1"/>
      <dgm:spPr/>
      <dgm:t>
        <a:bodyPr/>
        <a:lstStyle/>
        <a:p>
          <a:r>
            <a:rPr lang="fr-FR" sz="1100" b="1" dirty="0" smtClean="0"/>
            <a:t>Fournisseurs d’accès internet</a:t>
          </a:r>
          <a:endParaRPr lang="fr-FR" sz="1100" b="1" dirty="0"/>
        </a:p>
      </dgm:t>
    </dgm:pt>
    <dgm:pt modelId="{44BCCEC3-6F0F-484A-9C1F-0B2DBCD2D387}" type="parTrans" cxnId="{7547DFAA-B927-4F46-AE60-C06F3B5966DC}">
      <dgm:prSet/>
      <dgm:spPr/>
      <dgm:t>
        <a:bodyPr/>
        <a:lstStyle/>
        <a:p>
          <a:endParaRPr lang="fr-FR"/>
        </a:p>
      </dgm:t>
    </dgm:pt>
    <dgm:pt modelId="{52E92A8F-35C4-4896-9C59-9BAA32302735}" type="sibTrans" cxnId="{7547DFAA-B927-4F46-AE60-C06F3B5966DC}">
      <dgm:prSet/>
      <dgm:spPr/>
      <dgm:t>
        <a:bodyPr/>
        <a:lstStyle/>
        <a:p>
          <a:endParaRPr lang="fr-FR"/>
        </a:p>
      </dgm:t>
    </dgm:pt>
    <dgm:pt modelId="{80CBD73C-23F9-45C7-AA7D-99D46F1A6E78}">
      <dgm:prSet phldrT="[Texte]" custT="1"/>
      <dgm:spPr/>
      <dgm:t>
        <a:bodyPr/>
        <a:lstStyle/>
        <a:p>
          <a:r>
            <a:rPr lang="fr-FR" sz="1100" b="1" dirty="0" smtClean="0"/>
            <a:t>Installateur de réseaux informatiques/ téléphoniques</a:t>
          </a:r>
          <a:endParaRPr lang="fr-FR" sz="1100" b="1" dirty="0"/>
        </a:p>
      </dgm:t>
    </dgm:pt>
    <dgm:pt modelId="{C848AED2-6B36-46CC-A4F1-AB1ADAE10323}" type="parTrans" cxnId="{3E2E619E-23C8-4D90-8C86-60CB7BBB09A7}">
      <dgm:prSet/>
      <dgm:spPr/>
      <dgm:t>
        <a:bodyPr/>
        <a:lstStyle/>
        <a:p>
          <a:endParaRPr lang="fr-FR"/>
        </a:p>
      </dgm:t>
    </dgm:pt>
    <dgm:pt modelId="{14E9FEA5-CD1F-41E5-9EBF-774CE4B4371A}" type="sibTrans" cxnId="{3E2E619E-23C8-4D90-8C86-60CB7BBB09A7}">
      <dgm:prSet/>
      <dgm:spPr/>
      <dgm:t>
        <a:bodyPr/>
        <a:lstStyle/>
        <a:p>
          <a:endParaRPr lang="fr-FR"/>
        </a:p>
      </dgm:t>
    </dgm:pt>
    <dgm:pt modelId="{3AF3E0E6-A8E2-4FE5-8AEE-F9CA463397DD}">
      <dgm:prSet phldrT="[Texte]" custT="1"/>
      <dgm:spPr/>
      <dgm:t>
        <a:bodyPr/>
        <a:lstStyle/>
        <a:p>
          <a:r>
            <a:rPr lang="fr-FR" sz="1100" b="1" dirty="0" smtClean="0"/>
            <a:t>Administration/Entreprise gérant ses réseaux</a:t>
          </a:r>
          <a:endParaRPr lang="fr-FR" sz="1100" b="1" dirty="0"/>
        </a:p>
      </dgm:t>
    </dgm:pt>
    <dgm:pt modelId="{D2C45078-8836-4832-8681-65EA0A13F6CA}" type="parTrans" cxnId="{6D61CE79-D886-4E9A-A2C5-D52BF12CBA08}">
      <dgm:prSet/>
      <dgm:spPr/>
      <dgm:t>
        <a:bodyPr/>
        <a:lstStyle/>
        <a:p>
          <a:endParaRPr lang="fr-FR"/>
        </a:p>
      </dgm:t>
    </dgm:pt>
    <dgm:pt modelId="{3634CCCE-D08D-4C45-9EDD-34233FFCE72C}" type="sibTrans" cxnId="{6D61CE79-D886-4E9A-A2C5-D52BF12CBA08}">
      <dgm:prSet/>
      <dgm:spPr/>
      <dgm:t>
        <a:bodyPr/>
        <a:lstStyle/>
        <a:p>
          <a:endParaRPr lang="fr-FR"/>
        </a:p>
      </dgm:t>
    </dgm:pt>
    <dgm:pt modelId="{8F83FE0F-5F18-401C-B051-75C08D4B5248}">
      <dgm:prSet phldrT="[Texte]" custT="1"/>
      <dgm:spPr/>
      <dgm:t>
        <a:bodyPr/>
        <a:lstStyle/>
        <a:p>
          <a:r>
            <a:rPr lang="fr-FR" sz="1100" b="1" dirty="0" smtClean="0"/>
            <a:t> Société de service et d’ingénierie informatique (SSII)</a:t>
          </a:r>
          <a:endParaRPr lang="fr-FR" sz="1100" b="1" dirty="0"/>
        </a:p>
      </dgm:t>
    </dgm:pt>
    <dgm:pt modelId="{11A73491-4FD4-42E2-AB70-E0130F7C34F8}" type="parTrans" cxnId="{9EB9B818-209E-4F10-B18F-A18DE081D788}">
      <dgm:prSet/>
      <dgm:spPr/>
      <dgm:t>
        <a:bodyPr/>
        <a:lstStyle/>
        <a:p>
          <a:endParaRPr lang="fr-FR"/>
        </a:p>
      </dgm:t>
    </dgm:pt>
    <dgm:pt modelId="{8BEF94D8-2A8C-4AF9-A677-BA057F62CC21}" type="sibTrans" cxnId="{9EB9B818-209E-4F10-B18F-A18DE081D788}">
      <dgm:prSet/>
      <dgm:spPr/>
      <dgm:t>
        <a:bodyPr/>
        <a:lstStyle/>
        <a:p>
          <a:endParaRPr lang="fr-FR"/>
        </a:p>
      </dgm:t>
    </dgm:pt>
    <dgm:pt modelId="{AAC23204-0E29-4918-A1BA-A40746B36E21}" type="pres">
      <dgm:prSet presAssocID="{9AD1C043-4C00-47B0-9435-58F557745A9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D7B22F0-522C-40CF-8754-114E93ADBF08}" type="pres">
      <dgm:prSet presAssocID="{9AD1C043-4C00-47B0-9435-58F557745A96}" presName="wedge1" presStyleLbl="node1" presStyleIdx="0" presStyleCnt="6"/>
      <dgm:spPr/>
      <dgm:t>
        <a:bodyPr/>
        <a:lstStyle/>
        <a:p>
          <a:endParaRPr lang="fr-FR"/>
        </a:p>
      </dgm:t>
    </dgm:pt>
    <dgm:pt modelId="{1B7A2DD1-788B-4C8B-B6B1-DF076F0EC215}" type="pres">
      <dgm:prSet presAssocID="{9AD1C043-4C00-47B0-9435-58F557745A96}" presName="dummy1a" presStyleCnt="0"/>
      <dgm:spPr/>
    </dgm:pt>
    <dgm:pt modelId="{6437D192-639B-4ADF-B3D0-2DF2B75019AB}" type="pres">
      <dgm:prSet presAssocID="{9AD1C043-4C00-47B0-9435-58F557745A96}" presName="dummy1b" presStyleCnt="0"/>
      <dgm:spPr/>
    </dgm:pt>
    <dgm:pt modelId="{0727D8B8-60D9-4DB0-B2A3-A1B3C69D1E91}" type="pres">
      <dgm:prSet presAssocID="{9AD1C043-4C00-47B0-9435-58F557745A96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EB72377-45E9-4DDF-AD58-C1617CD21BF1}" type="pres">
      <dgm:prSet presAssocID="{9AD1C043-4C00-47B0-9435-58F557745A96}" presName="wedge2" presStyleLbl="node1" presStyleIdx="1" presStyleCnt="6"/>
      <dgm:spPr/>
      <dgm:t>
        <a:bodyPr/>
        <a:lstStyle/>
        <a:p>
          <a:endParaRPr lang="fr-FR"/>
        </a:p>
      </dgm:t>
    </dgm:pt>
    <dgm:pt modelId="{46ECD44E-B600-4E25-B233-28FDBAFC279F}" type="pres">
      <dgm:prSet presAssocID="{9AD1C043-4C00-47B0-9435-58F557745A96}" presName="dummy2a" presStyleCnt="0"/>
      <dgm:spPr/>
    </dgm:pt>
    <dgm:pt modelId="{B4331DD3-AEA1-469B-9561-CBCCD83D1682}" type="pres">
      <dgm:prSet presAssocID="{9AD1C043-4C00-47B0-9435-58F557745A96}" presName="dummy2b" presStyleCnt="0"/>
      <dgm:spPr/>
    </dgm:pt>
    <dgm:pt modelId="{BE1A6113-D1BE-42A3-A688-B65C1E498177}" type="pres">
      <dgm:prSet presAssocID="{9AD1C043-4C00-47B0-9435-58F557745A96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6DA62E5-C8CF-4328-9D5C-C6F807AF53A3}" type="pres">
      <dgm:prSet presAssocID="{9AD1C043-4C00-47B0-9435-58F557745A96}" presName="wedge3" presStyleLbl="node1" presStyleIdx="2" presStyleCnt="6"/>
      <dgm:spPr/>
      <dgm:t>
        <a:bodyPr/>
        <a:lstStyle/>
        <a:p>
          <a:endParaRPr lang="fr-FR"/>
        </a:p>
      </dgm:t>
    </dgm:pt>
    <dgm:pt modelId="{AA86F894-ADD8-420C-AA04-1356C3CCA4DC}" type="pres">
      <dgm:prSet presAssocID="{9AD1C043-4C00-47B0-9435-58F557745A96}" presName="dummy3a" presStyleCnt="0"/>
      <dgm:spPr/>
    </dgm:pt>
    <dgm:pt modelId="{087F1321-6B4A-4ED8-901E-E908D4C5F7DF}" type="pres">
      <dgm:prSet presAssocID="{9AD1C043-4C00-47B0-9435-58F557745A96}" presName="dummy3b" presStyleCnt="0"/>
      <dgm:spPr/>
    </dgm:pt>
    <dgm:pt modelId="{E5A8EE3D-2B26-414E-A93E-F7E7AE34FD66}" type="pres">
      <dgm:prSet presAssocID="{9AD1C043-4C00-47B0-9435-58F557745A96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2B27EAD-D987-45BE-A10E-2CDDD0C0DFDD}" type="pres">
      <dgm:prSet presAssocID="{9AD1C043-4C00-47B0-9435-58F557745A96}" presName="wedge4" presStyleLbl="node1" presStyleIdx="3" presStyleCnt="6"/>
      <dgm:spPr/>
      <dgm:t>
        <a:bodyPr/>
        <a:lstStyle/>
        <a:p>
          <a:endParaRPr lang="fr-FR"/>
        </a:p>
      </dgm:t>
    </dgm:pt>
    <dgm:pt modelId="{7B2DB56E-B925-47FD-8099-B41D3BFA18BB}" type="pres">
      <dgm:prSet presAssocID="{9AD1C043-4C00-47B0-9435-58F557745A96}" presName="dummy4a" presStyleCnt="0"/>
      <dgm:spPr/>
    </dgm:pt>
    <dgm:pt modelId="{48F80915-1F55-4C02-A834-748A734C4075}" type="pres">
      <dgm:prSet presAssocID="{9AD1C043-4C00-47B0-9435-58F557745A96}" presName="dummy4b" presStyleCnt="0"/>
      <dgm:spPr/>
    </dgm:pt>
    <dgm:pt modelId="{4EA23468-589A-4F11-A9E4-E6490EA409D6}" type="pres">
      <dgm:prSet presAssocID="{9AD1C043-4C00-47B0-9435-58F557745A96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025C21D-AFD6-4B92-A5E4-818A7CFA60BA}" type="pres">
      <dgm:prSet presAssocID="{9AD1C043-4C00-47B0-9435-58F557745A96}" presName="wedge5" presStyleLbl="node1" presStyleIdx="4" presStyleCnt="6" custScaleX="103995"/>
      <dgm:spPr/>
      <dgm:t>
        <a:bodyPr/>
        <a:lstStyle/>
        <a:p>
          <a:endParaRPr lang="fr-FR"/>
        </a:p>
      </dgm:t>
    </dgm:pt>
    <dgm:pt modelId="{7D5D1755-AF25-4CFF-BEE3-27B54DC17AF0}" type="pres">
      <dgm:prSet presAssocID="{9AD1C043-4C00-47B0-9435-58F557745A96}" presName="dummy5a" presStyleCnt="0"/>
      <dgm:spPr/>
    </dgm:pt>
    <dgm:pt modelId="{C535168E-F5F8-41CA-B597-0AF43B77EF5F}" type="pres">
      <dgm:prSet presAssocID="{9AD1C043-4C00-47B0-9435-58F557745A96}" presName="dummy5b" presStyleCnt="0"/>
      <dgm:spPr/>
    </dgm:pt>
    <dgm:pt modelId="{6124D18A-27E0-4304-A173-743E6E7F421F}" type="pres">
      <dgm:prSet presAssocID="{9AD1C043-4C00-47B0-9435-58F557745A96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F4BAF93-FC46-4366-A3D3-9D2CC6CDBF08}" type="pres">
      <dgm:prSet presAssocID="{9AD1C043-4C00-47B0-9435-58F557745A96}" presName="wedge6" presStyleLbl="node1" presStyleIdx="5" presStyleCnt="6"/>
      <dgm:spPr/>
      <dgm:t>
        <a:bodyPr/>
        <a:lstStyle/>
        <a:p>
          <a:endParaRPr lang="fr-FR"/>
        </a:p>
      </dgm:t>
    </dgm:pt>
    <dgm:pt modelId="{1F5D16F2-6D3E-41BC-991C-23F90420FA3B}" type="pres">
      <dgm:prSet presAssocID="{9AD1C043-4C00-47B0-9435-58F557745A96}" presName="dummy6a" presStyleCnt="0"/>
      <dgm:spPr/>
    </dgm:pt>
    <dgm:pt modelId="{3E2F16EE-DDC5-4597-8103-D7B76211682A}" type="pres">
      <dgm:prSet presAssocID="{9AD1C043-4C00-47B0-9435-58F557745A96}" presName="dummy6b" presStyleCnt="0"/>
      <dgm:spPr/>
    </dgm:pt>
    <dgm:pt modelId="{95DD0B7A-578B-4531-A37E-E9C31B79BA6C}" type="pres">
      <dgm:prSet presAssocID="{9AD1C043-4C00-47B0-9435-58F557745A96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B9A6691-17A5-46A4-BEE9-60D54ECD9F1D}" type="pres">
      <dgm:prSet presAssocID="{CD3F2C07-C037-47A5-8723-0D1B58FC23CD}" presName="arrowWedge1" presStyleLbl="fgSibTrans2D1" presStyleIdx="0" presStyleCnt="6"/>
      <dgm:spPr/>
    </dgm:pt>
    <dgm:pt modelId="{D7782513-AC1C-461E-8934-6F1FCC80D5F5}" type="pres">
      <dgm:prSet presAssocID="{52E92A8F-35C4-4896-9C59-9BAA32302735}" presName="arrowWedge2" presStyleLbl="fgSibTrans2D1" presStyleIdx="1" presStyleCnt="6"/>
      <dgm:spPr/>
    </dgm:pt>
    <dgm:pt modelId="{6AF05436-827F-4840-8B18-EC0C22DB66CB}" type="pres">
      <dgm:prSet presAssocID="{14E9FEA5-CD1F-41E5-9EBF-774CE4B4371A}" presName="arrowWedge3" presStyleLbl="fgSibTrans2D1" presStyleIdx="2" presStyleCnt="6"/>
      <dgm:spPr/>
    </dgm:pt>
    <dgm:pt modelId="{95830445-4013-4FB1-80A2-36B876807BFE}" type="pres">
      <dgm:prSet presAssocID="{3634CCCE-D08D-4C45-9EDD-34233FFCE72C}" presName="arrowWedge4" presStyleLbl="fgSibTrans2D1" presStyleIdx="3" presStyleCnt="6"/>
      <dgm:spPr/>
    </dgm:pt>
    <dgm:pt modelId="{62A082A6-DDC9-4375-AD06-46EFF3FB0E40}" type="pres">
      <dgm:prSet presAssocID="{8BEF94D8-2A8C-4AF9-A677-BA057F62CC21}" presName="arrowWedge5" presStyleLbl="fgSibTrans2D1" presStyleIdx="4" presStyleCnt="6"/>
      <dgm:spPr/>
    </dgm:pt>
    <dgm:pt modelId="{7D613015-C8BC-4AD9-A4A5-823D57712641}" type="pres">
      <dgm:prSet presAssocID="{29ABB578-926E-4AE2-9C25-75E601BE2614}" presName="arrowWedge6" presStyleLbl="fgSibTrans2D1" presStyleIdx="5" presStyleCnt="6"/>
      <dgm:spPr/>
    </dgm:pt>
  </dgm:ptLst>
  <dgm:cxnLst>
    <dgm:cxn modelId="{7547DFAA-B927-4F46-AE60-C06F3B5966DC}" srcId="{9AD1C043-4C00-47B0-9435-58F557745A96}" destId="{F3058C67-5526-4991-8189-93F65B8D78EA}" srcOrd="1" destOrd="0" parTransId="{44BCCEC3-6F0F-484A-9C1F-0B2DBCD2D387}" sibTransId="{52E92A8F-35C4-4896-9C59-9BAA32302735}"/>
    <dgm:cxn modelId="{FC9A625F-2830-416F-90B1-649A0F580F74}" type="presOf" srcId="{68C352AE-411C-4C73-9512-693EDC0B6215}" destId="{6F4BAF93-FC46-4366-A3D3-9D2CC6CDBF08}" srcOrd="0" destOrd="0" presId="urn:microsoft.com/office/officeart/2005/8/layout/cycle8"/>
    <dgm:cxn modelId="{E009E6F5-52C6-4AA3-82C5-1C9782E2723E}" type="presOf" srcId="{F3058C67-5526-4991-8189-93F65B8D78EA}" destId="{EEB72377-45E9-4DDF-AD58-C1617CD21BF1}" srcOrd="0" destOrd="0" presId="urn:microsoft.com/office/officeart/2005/8/layout/cycle8"/>
    <dgm:cxn modelId="{07F6852E-53DB-47EE-8DA0-D6B0476D73F5}" type="presOf" srcId="{C4CA8846-6C63-4AE5-8F2B-6981E206BB64}" destId="{8D7B22F0-522C-40CF-8754-114E93ADBF08}" srcOrd="0" destOrd="0" presId="urn:microsoft.com/office/officeart/2005/8/layout/cycle8"/>
    <dgm:cxn modelId="{EAE9C4BA-4295-4F35-A0F9-BDFAE053F56F}" type="presOf" srcId="{8F83FE0F-5F18-401C-B051-75C08D4B5248}" destId="{F025C21D-AFD6-4B92-A5E4-818A7CFA60BA}" srcOrd="0" destOrd="0" presId="urn:microsoft.com/office/officeart/2005/8/layout/cycle8"/>
    <dgm:cxn modelId="{2BD2AF6A-3CF2-4743-954B-AC74700117F5}" type="presOf" srcId="{8F83FE0F-5F18-401C-B051-75C08D4B5248}" destId="{6124D18A-27E0-4304-A173-743E6E7F421F}" srcOrd="1" destOrd="0" presId="urn:microsoft.com/office/officeart/2005/8/layout/cycle8"/>
    <dgm:cxn modelId="{5A74D5DC-296F-4414-A23D-AD69BC103BC4}" type="presOf" srcId="{68C352AE-411C-4C73-9512-693EDC0B6215}" destId="{95DD0B7A-578B-4531-A37E-E9C31B79BA6C}" srcOrd="1" destOrd="0" presId="urn:microsoft.com/office/officeart/2005/8/layout/cycle8"/>
    <dgm:cxn modelId="{D634F435-4D3D-4136-873F-D992F6D952AB}" srcId="{9AD1C043-4C00-47B0-9435-58F557745A96}" destId="{68C352AE-411C-4C73-9512-693EDC0B6215}" srcOrd="5" destOrd="0" parTransId="{4041DE8B-991D-44CD-BC93-D8B3E18FB1C4}" sibTransId="{29ABB578-926E-4AE2-9C25-75E601BE2614}"/>
    <dgm:cxn modelId="{5B150440-9F04-4843-8FD8-C6E718D5AE1C}" type="presOf" srcId="{3AF3E0E6-A8E2-4FE5-8AEE-F9CA463397DD}" destId="{62B27EAD-D987-45BE-A10E-2CDDD0C0DFDD}" srcOrd="0" destOrd="0" presId="urn:microsoft.com/office/officeart/2005/8/layout/cycle8"/>
    <dgm:cxn modelId="{46EBBCB8-634C-4832-AD17-27531F152ABF}" type="presOf" srcId="{F3058C67-5526-4991-8189-93F65B8D78EA}" destId="{BE1A6113-D1BE-42A3-A688-B65C1E498177}" srcOrd="1" destOrd="0" presId="urn:microsoft.com/office/officeart/2005/8/layout/cycle8"/>
    <dgm:cxn modelId="{3E2E619E-23C8-4D90-8C86-60CB7BBB09A7}" srcId="{9AD1C043-4C00-47B0-9435-58F557745A96}" destId="{80CBD73C-23F9-45C7-AA7D-99D46F1A6E78}" srcOrd="2" destOrd="0" parTransId="{C848AED2-6B36-46CC-A4F1-AB1ADAE10323}" sibTransId="{14E9FEA5-CD1F-41E5-9EBF-774CE4B4371A}"/>
    <dgm:cxn modelId="{6D61CE79-D886-4E9A-A2C5-D52BF12CBA08}" srcId="{9AD1C043-4C00-47B0-9435-58F557745A96}" destId="{3AF3E0E6-A8E2-4FE5-8AEE-F9CA463397DD}" srcOrd="3" destOrd="0" parTransId="{D2C45078-8836-4832-8681-65EA0A13F6CA}" sibTransId="{3634CCCE-D08D-4C45-9EDD-34233FFCE72C}"/>
    <dgm:cxn modelId="{5850440C-74EC-47AD-9342-7CFF858FC2CA}" type="presOf" srcId="{9AD1C043-4C00-47B0-9435-58F557745A96}" destId="{AAC23204-0E29-4918-A1BA-A40746B36E21}" srcOrd="0" destOrd="0" presId="urn:microsoft.com/office/officeart/2005/8/layout/cycle8"/>
    <dgm:cxn modelId="{9EB9B818-209E-4F10-B18F-A18DE081D788}" srcId="{9AD1C043-4C00-47B0-9435-58F557745A96}" destId="{8F83FE0F-5F18-401C-B051-75C08D4B5248}" srcOrd="4" destOrd="0" parTransId="{11A73491-4FD4-42E2-AB70-E0130F7C34F8}" sibTransId="{8BEF94D8-2A8C-4AF9-A677-BA057F62CC21}"/>
    <dgm:cxn modelId="{2DB00B3C-E31D-42A7-9AB9-59E688DB5D11}" type="presOf" srcId="{3AF3E0E6-A8E2-4FE5-8AEE-F9CA463397DD}" destId="{4EA23468-589A-4F11-A9E4-E6490EA409D6}" srcOrd="1" destOrd="0" presId="urn:microsoft.com/office/officeart/2005/8/layout/cycle8"/>
    <dgm:cxn modelId="{1B058043-4B59-4EC3-ADC4-E82BA8366CF6}" type="presOf" srcId="{C4CA8846-6C63-4AE5-8F2B-6981E206BB64}" destId="{0727D8B8-60D9-4DB0-B2A3-A1B3C69D1E91}" srcOrd="1" destOrd="0" presId="urn:microsoft.com/office/officeart/2005/8/layout/cycle8"/>
    <dgm:cxn modelId="{0A39A510-7894-4D57-806A-C69B729764C8}" type="presOf" srcId="{80CBD73C-23F9-45C7-AA7D-99D46F1A6E78}" destId="{E5A8EE3D-2B26-414E-A93E-F7E7AE34FD66}" srcOrd="1" destOrd="0" presId="urn:microsoft.com/office/officeart/2005/8/layout/cycle8"/>
    <dgm:cxn modelId="{971C4718-F8B0-4FED-A441-99FD6CF9D1D6}" srcId="{9AD1C043-4C00-47B0-9435-58F557745A96}" destId="{C4CA8846-6C63-4AE5-8F2B-6981E206BB64}" srcOrd="0" destOrd="0" parTransId="{ED52CB2F-B4AC-449F-81B4-501EE9E679E1}" sibTransId="{CD3F2C07-C037-47A5-8723-0D1B58FC23CD}"/>
    <dgm:cxn modelId="{1A516A04-86A9-4437-9235-506DA61C691D}" type="presOf" srcId="{80CBD73C-23F9-45C7-AA7D-99D46F1A6E78}" destId="{56DA62E5-C8CF-4328-9D5C-C6F807AF53A3}" srcOrd="0" destOrd="0" presId="urn:microsoft.com/office/officeart/2005/8/layout/cycle8"/>
    <dgm:cxn modelId="{0A321461-B9EC-4310-ABEF-A1E9B49C7ADD}" type="presParOf" srcId="{AAC23204-0E29-4918-A1BA-A40746B36E21}" destId="{8D7B22F0-522C-40CF-8754-114E93ADBF08}" srcOrd="0" destOrd="0" presId="urn:microsoft.com/office/officeart/2005/8/layout/cycle8"/>
    <dgm:cxn modelId="{6A47D765-15F6-44C5-AEC0-37E4DD01D9DA}" type="presParOf" srcId="{AAC23204-0E29-4918-A1BA-A40746B36E21}" destId="{1B7A2DD1-788B-4C8B-B6B1-DF076F0EC215}" srcOrd="1" destOrd="0" presId="urn:microsoft.com/office/officeart/2005/8/layout/cycle8"/>
    <dgm:cxn modelId="{B7E3C033-E3CE-4423-88FA-B58E14EA94B2}" type="presParOf" srcId="{AAC23204-0E29-4918-A1BA-A40746B36E21}" destId="{6437D192-639B-4ADF-B3D0-2DF2B75019AB}" srcOrd="2" destOrd="0" presId="urn:microsoft.com/office/officeart/2005/8/layout/cycle8"/>
    <dgm:cxn modelId="{0120C9B6-16CB-43D1-A253-B6ADD2F5CDC6}" type="presParOf" srcId="{AAC23204-0E29-4918-A1BA-A40746B36E21}" destId="{0727D8B8-60D9-4DB0-B2A3-A1B3C69D1E91}" srcOrd="3" destOrd="0" presId="urn:microsoft.com/office/officeart/2005/8/layout/cycle8"/>
    <dgm:cxn modelId="{21FFDDF4-38CB-4A8A-8CA4-6A88E2B3A101}" type="presParOf" srcId="{AAC23204-0E29-4918-A1BA-A40746B36E21}" destId="{EEB72377-45E9-4DDF-AD58-C1617CD21BF1}" srcOrd="4" destOrd="0" presId="urn:microsoft.com/office/officeart/2005/8/layout/cycle8"/>
    <dgm:cxn modelId="{8A08B8C1-8AD9-4704-BDE1-ED22F7819E57}" type="presParOf" srcId="{AAC23204-0E29-4918-A1BA-A40746B36E21}" destId="{46ECD44E-B600-4E25-B233-28FDBAFC279F}" srcOrd="5" destOrd="0" presId="urn:microsoft.com/office/officeart/2005/8/layout/cycle8"/>
    <dgm:cxn modelId="{8BE81AB3-944B-4047-A7E0-030501353CA7}" type="presParOf" srcId="{AAC23204-0E29-4918-A1BA-A40746B36E21}" destId="{B4331DD3-AEA1-469B-9561-CBCCD83D1682}" srcOrd="6" destOrd="0" presId="urn:microsoft.com/office/officeart/2005/8/layout/cycle8"/>
    <dgm:cxn modelId="{AA1025EC-EE2D-4B2B-9860-2B6BF5D09D8D}" type="presParOf" srcId="{AAC23204-0E29-4918-A1BA-A40746B36E21}" destId="{BE1A6113-D1BE-42A3-A688-B65C1E498177}" srcOrd="7" destOrd="0" presId="urn:microsoft.com/office/officeart/2005/8/layout/cycle8"/>
    <dgm:cxn modelId="{63478653-34AD-49F2-BE4F-503FE0D73865}" type="presParOf" srcId="{AAC23204-0E29-4918-A1BA-A40746B36E21}" destId="{56DA62E5-C8CF-4328-9D5C-C6F807AF53A3}" srcOrd="8" destOrd="0" presId="urn:microsoft.com/office/officeart/2005/8/layout/cycle8"/>
    <dgm:cxn modelId="{B40D99F1-161D-4875-97DB-DE6C5AF7E784}" type="presParOf" srcId="{AAC23204-0E29-4918-A1BA-A40746B36E21}" destId="{AA86F894-ADD8-420C-AA04-1356C3CCA4DC}" srcOrd="9" destOrd="0" presId="urn:microsoft.com/office/officeart/2005/8/layout/cycle8"/>
    <dgm:cxn modelId="{30A67D6F-D1A1-40CD-BB8E-A99242072D35}" type="presParOf" srcId="{AAC23204-0E29-4918-A1BA-A40746B36E21}" destId="{087F1321-6B4A-4ED8-901E-E908D4C5F7DF}" srcOrd="10" destOrd="0" presId="urn:microsoft.com/office/officeart/2005/8/layout/cycle8"/>
    <dgm:cxn modelId="{7A60ADBF-C3BA-4AFF-8BF0-5C933216007D}" type="presParOf" srcId="{AAC23204-0E29-4918-A1BA-A40746B36E21}" destId="{E5A8EE3D-2B26-414E-A93E-F7E7AE34FD66}" srcOrd="11" destOrd="0" presId="urn:microsoft.com/office/officeart/2005/8/layout/cycle8"/>
    <dgm:cxn modelId="{72688691-7A66-45A9-8BA4-FF201A3DD521}" type="presParOf" srcId="{AAC23204-0E29-4918-A1BA-A40746B36E21}" destId="{62B27EAD-D987-45BE-A10E-2CDDD0C0DFDD}" srcOrd="12" destOrd="0" presId="urn:microsoft.com/office/officeart/2005/8/layout/cycle8"/>
    <dgm:cxn modelId="{E1A7708F-4212-44D6-8101-5D31E4FFEADB}" type="presParOf" srcId="{AAC23204-0E29-4918-A1BA-A40746B36E21}" destId="{7B2DB56E-B925-47FD-8099-B41D3BFA18BB}" srcOrd="13" destOrd="0" presId="urn:microsoft.com/office/officeart/2005/8/layout/cycle8"/>
    <dgm:cxn modelId="{20847016-2F1D-436D-B49E-6D4FA63158A0}" type="presParOf" srcId="{AAC23204-0E29-4918-A1BA-A40746B36E21}" destId="{48F80915-1F55-4C02-A834-748A734C4075}" srcOrd="14" destOrd="0" presId="urn:microsoft.com/office/officeart/2005/8/layout/cycle8"/>
    <dgm:cxn modelId="{1F5CDA56-F5CE-4E3F-B746-72944777A785}" type="presParOf" srcId="{AAC23204-0E29-4918-A1BA-A40746B36E21}" destId="{4EA23468-589A-4F11-A9E4-E6490EA409D6}" srcOrd="15" destOrd="0" presId="urn:microsoft.com/office/officeart/2005/8/layout/cycle8"/>
    <dgm:cxn modelId="{DC066B07-4778-4AB2-89D7-A7B82EC1389A}" type="presParOf" srcId="{AAC23204-0E29-4918-A1BA-A40746B36E21}" destId="{F025C21D-AFD6-4B92-A5E4-818A7CFA60BA}" srcOrd="16" destOrd="0" presId="urn:microsoft.com/office/officeart/2005/8/layout/cycle8"/>
    <dgm:cxn modelId="{1B815B4B-EDD8-4B69-B17E-704AABC5D432}" type="presParOf" srcId="{AAC23204-0E29-4918-A1BA-A40746B36E21}" destId="{7D5D1755-AF25-4CFF-BEE3-27B54DC17AF0}" srcOrd="17" destOrd="0" presId="urn:microsoft.com/office/officeart/2005/8/layout/cycle8"/>
    <dgm:cxn modelId="{B664566B-9798-42C4-9A36-4F1D8AB00EE2}" type="presParOf" srcId="{AAC23204-0E29-4918-A1BA-A40746B36E21}" destId="{C535168E-F5F8-41CA-B597-0AF43B77EF5F}" srcOrd="18" destOrd="0" presId="urn:microsoft.com/office/officeart/2005/8/layout/cycle8"/>
    <dgm:cxn modelId="{156C7E01-2946-4457-8C26-BDCAAA1D3CDC}" type="presParOf" srcId="{AAC23204-0E29-4918-A1BA-A40746B36E21}" destId="{6124D18A-27E0-4304-A173-743E6E7F421F}" srcOrd="19" destOrd="0" presId="urn:microsoft.com/office/officeart/2005/8/layout/cycle8"/>
    <dgm:cxn modelId="{B764B1D8-111B-47FA-80DC-40B5D03E4B0E}" type="presParOf" srcId="{AAC23204-0E29-4918-A1BA-A40746B36E21}" destId="{6F4BAF93-FC46-4366-A3D3-9D2CC6CDBF08}" srcOrd="20" destOrd="0" presId="urn:microsoft.com/office/officeart/2005/8/layout/cycle8"/>
    <dgm:cxn modelId="{76231A1D-B4C3-459B-9A8B-D56123B4AF80}" type="presParOf" srcId="{AAC23204-0E29-4918-A1BA-A40746B36E21}" destId="{1F5D16F2-6D3E-41BC-991C-23F90420FA3B}" srcOrd="21" destOrd="0" presId="urn:microsoft.com/office/officeart/2005/8/layout/cycle8"/>
    <dgm:cxn modelId="{3106B3F1-2C8E-4651-8509-50663D2D879A}" type="presParOf" srcId="{AAC23204-0E29-4918-A1BA-A40746B36E21}" destId="{3E2F16EE-DDC5-4597-8103-D7B76211682A}" srcOrd="22" destOrd="0" presId="urn:microsoft.com/office/officeart/2005/8/layout/cycle8"/>
    <dgm:cxn modelId="{C13651FC-5014-4628-A518-0F7AA19247DE}" type="presParOf" srcId="{AAC23204-0E29-4918-A1BA-A40746B36E21}" destId="{95DD0B7A-578B-4531-A37E-E9C31B79BA6C}" srcOrd="23" destOrd="0" presId="urn:microsoft.com/office/officeart/2005/8/layout/cycle8"/>
    <dgm:cxn modelId="{8EF6C207-BF75-4BE8-B467-76C0808CF8C2}" type="presParOf" srcId="{AAC23204-0E29-4918-A1BA-A40746B36E21}" destId="{AB9A6691-17A5-46A4-BEE9-60D54ECD9F1D}" srcOrd="24" destOrd="0" presId="urn:microsoft.com/office/officeart/2005/8/layout/cycle8"/>
    <dgm:cxn modelId="{8328A8D0-EF52-4232-B336-2D7D670B0D06}" type="presParOf" srcId="{AAC23204-0E29-4918-A1BA-A40746B36E21}" destId="{D7782513-AC1C-461E-8934-6F1FCC80D5F5}" srcOrd="25" destOrd="0" presId="urn:microsoft.com/office/officeart/2005/8/layout/cycle8"/>
    <dgm:cxn modelId="{98135ADD-F523-42B7-AFF1-4E2464914285}" type="presParOf" srcId="{AAC23204-0E29-4918-A1BA-A40746B36E21}" destId="{6AF05436-827F-4840-8B18-EC0C22DB66CB}" srcOrd="26" destOrd="0" presId="urn:microsoft.com/office/officeart/2005/8/layout/cycle8"/>
    <dgm:cxn modelId="{2F04476D-BF9D-427C-AFE3-902443DF2883}" type="presParOf" srcId="{AAC23204-0E29-4918-A1BA-A40746B36E21}" destId="{95830445-4013-4FB1-80A2-36B876807BFE}" srcOrd="27" destOrd="0" presId="urn:microsoft.com/office/officeart/2005/8/layout/cycle8"/>
    <dgm:cxn modelId="{E14832F6-86DC-4E46-8D31-1D84E828CEEA}" type="presParOf" srcId="{AAC23204-0E29-4918-A1BA-A40746B36E21}" destId="{62A082A6-DDC9-4375-AD06-46EFF3FB0E40}" srcOrd="28" destOrd="0" presId="urn:microsoft.com/office/officeart/2005/8/layout/cycle8"/>
    <dgm:cxn modelId="{BE91DE5F-DE6E-4BFD-A002-36A34F086056}" type="presParOf" srcId="{AAC23204-0E29-4918-A1BA-A40746B36E21}" destId="{7D613015-C8BC-4AD9-A4A5-823D57712641}" srcOrd="2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184CAF-1DEF-4A6A-86E1-F57A07A3B86D}">
      <dsp:nvSpPr>
        <dsp:cNvPr id="0" name=""/>
        <dsp:cNvSpPr/>
      </dsp:nvSpPr>
      <dsp:spPr>
        <a:xfrm>
          <a:off x="931" y="441"/>
          <a:ext cx="5758777" cy="897642"/>
        </a:xfrm>
        <a:prstGeom prst="roundRect">
          <a:avLst>
            <a:gd name="adj" fmla="val 10000"/>
          </a:avLst>
        </a:prstGeom>
        <a:solidFill>
          <a:schemeClr val="accent6">
            <a:alpha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400" b="1" kern="1200" dirty="0" smtClean="0">
              <a:latin typeface="Abduction2002" pitchFamily="2" charset="0"/>
            </a:rPr>
            <a:t>DUT</a:t>
          </a:r>
          <a:endParaRPr lang="fr-FR" sz="4400" b="1" kern="1200" dirty="0">
            <a:latin typeface="Abduction2002" pitchFamily="2" charset="0"/>
          </a:endParaRPr>
        </a:p>
      </dsp:txBody>
      <dsp:txXfrm>
        <a:off x="27222" y="26732"/>
        <a:ext cx="5706195" cy="845060"/>
      </dsp:txXfrm>
    </dsp:sp>
    <dsp:sp modelId="{8BEE3A25-0586-46C9-8225-9E60E1A208DC}">
      <dsp:nvSpPr>
        <dsp:cNvPr id="0" name=""/>
        <dsp:cNvSpPr/>
      </dsp:nvSpPr>
      <dsp:spPr>
        <a:xfrm>
          <a:off x="931" y="1112307"/>
          <a:ext cx="1354369" cy="2199619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  <a:alpha val="7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b="0" kern="1200" dirty="0" smtClean="0">
              <a:latin typeface="Cooper Black" pitchFamily="18" charset="0"/>
            </a:rPr>
            <a:t>Semestre 1</a:t>
          </a:r>
          <a:endParaRPr lang="fr-FR" sz="1900" b="0" kern="1200" dirty="0">
            <a:latin typeface="Cooper Black" pitchFamily="18" charset="0"/>
          </a:endParaRPr>
        </a:p>
      </dsp:txBody>
      <dsp:txXfrm>
        <a:off x="40599" y="1151975"/>
        <a:ext cx="1275033" cy="2120283"/>
      </dsp:txXfrm>
    </dsp:sp>
    <dsp:sp modelId="{0BBA469E-A7BF-4161-B5E5-5CA960430585}">
      <dsp:nvSpPr>
        <dsp:cNvPr id="0" name=""/>
        <dsp:cNvSpPr/>
      </dsp:nvSpPr>
      <dsp:spPr>
        <a:xfrm>
          <a:off x="1469067" y="1112307"/>
          <a:ext cx="1354369" cy="2199619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  <a:alpha val="7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latin typeface="Cooper Black" pitchFamily="18" charset="0"/>
            </a:rPr>
            <a:t>Semestre 2</a:t>
          </a:r>
          <a:endParaRPr lang="fr-FR" sz="1900" kern="1200" dirty="0">
            <a:latin typeface="Cooper Black" pitchFamily="18" charset="0"/>
          </a:endParaRPr>
        </a:p>
      </dsp:txBody>
      <dsp:txXfrm>
        <a:off x="1508735" y="1151975"/>
        <a:ext cx="1275033" cy="2120283"/>
      </dsp:txXfrm>
    </dsp:sp>
    <dsp:sp modelId="{66E36FB2-EF06-4ACB-9211-181173153D6D}">
      <dsp:nvSpPr>
        <dsp:cNvPr id="0" name=""/>
        <dsp:cNvSpPr/>
      </dsp:nvSpPr>
      <dsp:spPr>
        <a:xfrm>
          <a:off x="2937203" y="1112307"/>
          <a:ext cx="1354369" cy="2199619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  <a:alpha val="7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latin typeface="Cooper Black" pitchFamily="18" charset="0"/>
            </a:rPr>
            <a:t>Semestre 3</a:t>
          </a:r>
          <a:endParaRPr lang="fr-FR" sz="1900" kern="1200" dirty="0">
            <a:latin typeface="Cooper Black" pitchFamily="18" charset="0"/>
          </a:endParaRPr>
        </a:p>
      </dsp:txBody>
      <dsp:txXfrm>
        <a:off x="2976871" y="1151975"/>
        <a:ext cx="1275033" cy="2120283"/>
      </dsp:txXfrm>
    </dsp:sp>
    <dsp:sp modelId="{C54A46BE-EAB7-4BAC-98D0-D2324628DEDE}">
      <dsp:nvSpPr>
        <dsp:cNvPr id="0" name=""/>
        <dsp:cNvSpPr/>
      </dsp:nvSpPr>
      <dsp:spPr>
        <a:xfrm>
          <a:off x="4405339" y="1112307"/>
          <a:ext cx="1354369" cy="2199619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  <a:alpha val="7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latin typeface="Cooper Black" pitchFamily="18" charset="0"/>
            </a:rPr>
            <a:t>Semestre 4</a:t>
          </a:r>
          <a:endParaRPr lang="fr-FR" sz="1900" kern="1200" dirty="0">
            <a:latin typeface="Cooper Black" pitchFamily="18" charset="0"/>
          </a:endParaRPr>
        </a:p>
      </dsp:txBody>
      <dsp:txXfrm>
        <a:off x="4445007" y="1151975"/>
        <a:ext cx="1275033" cy="21202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7B22F0-522C-40CF-8754-114E93ADBF08}">
      <dsp:nvSpPr>
        <dsp:cNvPr id="0" name=""/>
        <dsp:cNvSpPr/>
      </dsp:nvSpPr>
      <dsp:spPr>
        <a:xfrm>
          <a:off x="2293465" y="261923"/>
          <a:ext cx="3750176" cy="3750176"/>
        </a:xfrm>
        <a:prstGeom prst="pie">
          <a:avLst>
            <a:gd name="adj1" fmla="val 16200000"/>
            <a:gd name="adj2" fmla="val 1980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Opérateurs télécom</a:t>
          </a:r>
          <a:endParaRPr lang="fr-FR" sz="1100" b="1" kern="1200" dirty="0"/>
        </a:p>
      </dsp:txBody>
      <dsp:txXfrm>
        <a:off x="4257843" y="740964"/>
        <a:ext cx="982189" cy="758964"/>
      </dsp:txXfrm>
    </dsp:sp>
    <dsp:sp modelId="{EEB72377-45E9-4DDF-AD58-C1617CD21BF1}">
      <dsp:nvSpPr>
        <dsp:cNvPr id="0" name=""/>
        <dsp:cNvSpPr/>
      </dsp:nvSpPr>
      <dsp:spPr>
        <a:xfrm>
          <a:off x="2338110" y="339159"/>
          <a:ext cx="3750176" cy="3750176"/>
        </a:xfrm>
        <a:prstGeom prst="pie">
          <a:avLst>
            <a:gd name="adj1" fmla="val 19800000"/>
            <a:gd name="adj2" fmla="val 180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800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-800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8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Fournisseurs d’accès internet</a:t>
          </a:r>
          <a:endParaRPr lang="fr-FR" sz="1100" b="1" kern="1200" dirty="0"/>
        </a:p>
      </dsp:txBody>
      <dsp:txXfrm>
        <a:off x="4882873" y="1857088"/>
        <a:ext cx="1026834" cy="736641"/>
      </dsp:txXfrm>
    </dsp:sp>
    <dsp:sp modelId="{56DA62E5-C8CF-4328-9D5C-C6F807AF53A3}">
      <dsp:nvSpPr>
        <dsp:cNvPr id="0" name=""/>
        <dsp:cNvSpPr/>
      </dsp:nvSpPr>
      <dsp:spPr>
        <a:xfrm>
          <a:off x="2293465" y="416395"/>
          <a:ext cx="3750176" cy="3750176"/>
        </a:xfrm>
        <a:prstGeom prst="pie">
          <a:avLst>
            <a:gd name="adj1" fmla="val 1800000"/>
            <a:gd name="adj2" fmla="val 540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1600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-1600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16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Installateur de réseaux informatiques/ téléphoniques</a:t>
          </a:r>
          <a:endParaRPr lang="fr-FR" sz="1100" b="1" kern="1200" dirty="0"/>
        </a:p>
      </dsp:txBody>
      <dsp:txXfrm>
        <a:off x="4257843" y="2950889"/>
        <a:ext cx="982189" cy="758964"/>
      </dsp:txXfrm>
    </dsp:sp>
    <dsp:sp modelId="{62B27EAD-D987-45BE-A10E-2CDDD0C0DFDD}">
      <dsp:nvSpPr>
        <dsp:cNvPr id="0" name=""/>
        <dsp:cNvSpPr/>
      </dsp:nvSpPr>
      <dsp:spPr>
        <a:xfrm>
          <a:off x="2204175" y="416395"/>
          <a:ext cx="3750176" cy="3750176"/>
        </a:xfrm>
        <a:prstGeom prst="pie">
          <a:avLst>
            <a:gd name="adj1" fmla="val 5400000"/>
            <a:gd name="adj2" fmla="val 900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2400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-2400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24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Administration/Entreprise gérant ses réseaux</a:t>
          </a:r>
          <a:endParaRPr lang="fr-FR" sz="1100" b="1" kern="1200" dirty="0"/>
        </a:p>
      </dsp:txBody>
      <dsp:txXfrm>
        <a:off x="3007784" y="2950889"/>
        <a:ext cx="982189" cy="758964"/>
      </dsp:txXfrm>
    </dsp:sp>
    <dsp:sp modelId="{F025C21D-AFD6-4B92-A5E4-818A7CFA60BA}">
      <dsp:nvSpPr>
        <dsp:cNvPr id="0" name=""/>
        <dsp:cNvSpPr/>
      </dsp:nvSpPr>
      <dsp:spPr>
        <a:xfrm>
          <a:off x="2084620" y="339159"/>
          <a:ext cx="3899996" cy="3750176"/>
        </a:xfrm>
        <a:prstGeom prst="pie">
          <a:avLst>
            <a:gd name="adj1" fmla="val 9000000"/>
            <a:gd name="adj2" fmla="val 1260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3200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-3200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32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 Société de service et d’ingénierie informatique (SSII)</a:t>
          </a:r>
          <a:endParaRPr lang="fr-FR" sz="1100" b="1" kern="1200" dirty="0"/>
        </a:p>
      </dsp:txBody>
      <dsp:txXfrm>
        <a:off x="2270334" y="1857088"/>
        <a:ext cx="1067856" cy="736641"/>
      </dsp:txXfrm>
    </dsp:sp>
    <dsp:sp modelId="{6F4BAF93-FC46-4366-A3D3-9D2CC6CDBF08}">
      <dsp:nvSpPr>
        <dsp:cNvPr id="0" name=""/>
        <dsp:cNvSpPr/>
      </dsp:nvSpPr>
      <dsp:spPr>
        <a:xfrm>
          <a:off x="2204175" y="261923"/>
          <a:ext cx="3750176" cy="3750176"/>
        </a:xfrm>
        <a:prstGeom prst="pie">
          <a:avLst>
            <a:gd name="adj1" fmla="val 12600000"/>
            <a:gd name="adj2" fmla="val 1620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dirty="0" smtClean="0"/>
            <a:t>Constructeurs d’équipements réseaux</a:t>
          </a:r>
          <a:endParaRPr lang="fr-FR" sz="1100" b="1" kern="1200" dirty="0"/>
        </a:p>
      </dsp:txBody>
      <dsp:txXfrm>
        <a:off x="3007784" y="740964"/>
        <a:ext cx="982189" cy="758964"/>
      </dsp:txXfrm>
    </dsp:sp>
    <dsp:sp modelId="{AB9A6691-17A5-46A4-BEE9-60D54ECD9F1D}">
      <dsp:nvSpPr>
        <dsp:cNvPr id="0" name=""/>
        <dsp:cNvSpPr/>
      </dsp:nvSpPr>
      <dsp:spPr>
        <a:xfrm>
          <a:off x="2061174" y="29770"/>
          <a:ext cx="4214484" cy="4214484"/>
        </a:xfrm>
        <a:prstGeom prst="circularArrow">
          <a:avLst>
            <a:gd name="adj1" fmla="val 5085"/>
            <a:gd name="adj2" fmla="val 327528"/>
            <a:gd name="adj3" fmla="val 19472472"/>
            <a:gd name="adj4" fmla="val 16200251"/>
            <a:gd name="adj5" fmla="val 5932"/>
          </a:avLst>
        </a:prstGeom>
        <a:gradFill rotWithShape="0">
          <a:gsLst>
            <a:gs pos="0">
              <a:schemeClr val="accent6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7782513-AC1C-461E-8934-6F1FCC80D5F5}">
      <dsp:nvSpPr>
        <dsp:cNvPr id="0" name=""/>
        <dsp:cNvSpPr/>
      </dsp:nvSpPr>
      <dsp:spPr>
        <a:xfrm>
          <a:off x="2105819" y="107005"/>
          <a:ext cx="4214484" cy="4214484"/>
        </a:xfrm>
        <a:prstGeom prst="circularArrow">
          <a:avLst>
            <a:gd name="adj1" fmla="val 5085"/>
            <a:gd name="adj2" fmla="val 327528"/>
            <a:gd name="adj3" fmla="val 1472472"/>
            <a:gd name="adj4" fmla="val 19800000"/>
            <a:gd name="adj5" fmla="val 5932"/>
          </a:avLst>
        </a:prstGeom>
        <a:gradFill rotWithShape="0">
          <a:gsLst>
            <a:gs pos="0">
              <a:schemeClr val="accent6">
                <a:shade val="90000"/>
                <a:hueOff val="0"/>
                <a:satOff val="-7086"/>
                <a:lumOff val="8754"/>
                <a:alphaOff val="0"/>
                <a:shade val="51000"/>
                <a:satMod val="130000"/>
              </a:schemeClr>
            </a:gs>
            <a:gs pos="80000">
              <a:schemeClr val="accent6">
                <a:shade val="90000"/>
                <a:hueOff val="0"/>
                <a:satOff val="-7086"/>
                <a:lumOff val="8754"/>
                <a:alphaOff val="0"/>
                <a:shade val="93000"/>
                <a:satMod val="130000"/>
              </a:schemeClr>
            </a:gs>
            <a:gs pos="100000">
              <a:schemeClr val="accent6">
                <a:shade val="90000"/>
                <a:hueOff val="0"/>
                <a:satOff val="-7086"/>
                <a:lumOff val="875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AF05436-827F-4840-8B18-EC0C22DB66CB}">
      <dsp:nvSpPr>
        <dsp:cNvPr id="0" name=""/>
        <dsp:cNvSpPr/>
      </dsp:nvSpPr>
      <dsp:spPr>
        <a:xfrm>
          <a:off x="2061174" y="184241"/>
          <a:ext cx="4214484" cy="4214484"/>
        </a:xfrm>
        <a:prstGeom prst="circularArrow">
          <a:avLst>
            <a:gd name="adj1" fmla="val 5085"/>
            <a:gd name="adj2" fmla="val 327528"/>
            <a:gd name="adj3" fmla="val 5072221"/>
            <a:gd name="adj4" fmla="val 1800000"/>
            <a:gd name="adj5" fmla="val 5932"/>
          </a:avLst>
        </a:prstGeom>
        <a:gradFill rotWithShape="0">
          <a:gsLst>
            <a:gs pos="0">
              <a:schemeClr val="accent6">
                <a:shade val="90000"/>
                <a:hueOff val="0"/>
                <a:satOff val="-14173"/>
                <a:lumOff val="17508"/>
                <a:alphaOff val="0"/>
                <a:shade val="51000"/>
                <a:satMod val="130000"/>
              </a:schemeClr>
            </a:gs>
            <a:gs pos="80000">
              <a:schemeClr val="accent6">
                <a:shade val="90000"/>
                <a:hueOff val="0"/>
                <a:satOff val="-14173"/>
                <a:lumOff val="17508"/>
                <a:alphaOff val="0"/>
                <a:shade val="93000"/>
                <a:satMod val="130000"/>
              </a:schemeClr>
            </a:gs>
            <a:gs pos="100000">
              <a:schemeClr val="accent6">
                <a:shade val="90000"/>
                <a:hueOff val="0"/>
                <a:satOff val="-14173"/>
                <a:lumOff val="1750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5830445-4013-4FB1-80A2-36B876807BFE}">
      <dsp:nvSpPr>
        <dsp:cNvPr id="0" name=""/>
        <dsp:cNvSpPr/>
      </dsp:nvSpPr>
      <dsp:spPr>
        <a:xfrm>
          <a:off x="1972158" y="184241"/>
          <a:ext cx="4214484" cy="4214484"/>
        </a:xfrm>
        <a:prstGeom prst="circularArrow">
          <a:avLst>
            <a:gd name="adj1" fmla="val 5085"/>
            <a:gd name="adj2" fmla="val 327528"/>
            <a:gd name="adj3" fmla="val 8672472"/>
            <a:gd name="adj4" fmla="val 5400251"/>
            <a:gd name="adj5" fmla="val 5932"/>
          </a:avLst>
        </a:prstGeom>
        <a:gradFill rotWithShape="0">
          <a:gsLst>
            <a:gs pos="0">
              <a:schemeClr val="accent6">
                <a:shade val="90000"/>
                <a:hueOff val="0"/>
                <a:satOff val="-21259"/>
                <a:lumOff val="26262"/>
                <a:alphaOff val="0"/>
                <a:shade val="51000"/>
                <a:satMod val="130000"/>
              </a:schemeClr>
            </a:gs>
            <a:gs pos="80000">
              <a:schemeClr val="accent6">
                <a:shade val="90000"/>
                <a:hueOff val="0"/>
                <a:satOff val="-21259"/>
                <a:lumOff val="26262"/>
                <a:alphaOff val="0"/>
                <a:shade val="93000"/>
                <a:satMod val="130000"/>
              </a:schemeClr>
            </a:gs>
            <a:gs pos="100000">
              <a:schemeClr val="accent6">
                <a:shade val="90000"/>
                <a:hueOff val="0"/>
                <a:satOff val="-21259"/>
                <a:lumOff val="262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A082A6-DDC9-4375-AD06-46EFF3FB0E40}">
      <dsp:nvSpPr>
        <dsp:cNvPr id="0" name=""/>
        <dsp:cNvSpPr/>
      </dsp:nvSpPr>
      <dsp:spPr>
        <a:xfrm>
          <a:off x="1926765" y="107005"/>
          <a:ext cx="4214484" cy="4214484"/>
        </a:xfrm>
        <a:prstGeom prst="circularArrow">
          <a:avLst>
            <a:gd name="adj1" fmla="val 5085"/>
            <a:gd name="adj2" fmla="val 327528"/>
            <a:gd name="adj3" fmla="val 12272472"/>
            <a:gd name="adj4" fmla="val 9000000"/>
            <a:gd name="adj5" fmla="val 5932"/>
          </a:avLst>
        </a:prstGeom>
        <a:gradFill rotWithShape="0">
          <a:gsLst>
            <a:gs pos="0">
              <a:schemeClr val="accent6">
                <a:shade val="90000"/>
                <a:hueOff val="0"/>
                <a:satOff val="-28346"/>
                <a:lumOff val="35016"/>
                <a:alphaOff val="0"/>
                <a:shade val="51000"/>
                <a:satMod val="130000"/>
              </a:schemeClr>
            </a:gs>
            <a:gs pos="80000">
              <a:schemeClr val="accent6">
                <a:shade val="90000"/>
                <a:hueOff val="0"/>
                <a:satOff val="-28346"/>
                <a:lumOff val="35016"/>
                <a:alphaOff val="0"/>
                <a:shade val="93000"/>
                <a:satMod val="130000"/>
              </a:schemeClr>
            </a:gs>
            <a:gs pos="100000">
              <a:schemeClr val="accent6">
                <a:shade val="90000"/>
                <a:hueOff val="0"/>
                <a:satOff val="-28346"/>
                <a:lumOff val="350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D613015-C8BC-4AD9-A4A5-823D57712641}">
      <dsp:nvSpPr>
        <dsp:cNvPr id="0" name=""/>
        <dsp:cNvSpPr/>
      </dsp:nvSpPr>
      <dsp:spPr>
        <a:xfrm>
          <a:off x="1972158" y="29770"/>
          <a:ext cx="4214484" cy="4214484"/>
        </a:xfrm>
        <a:prstGeom prst="circularArrow">
          <a:avLst>
            <a:gd name="adj1" fmla="val 5085"/>
            <a:gd name="adj2" fmla="val 327528"/>
            <a:gd name="adj3" fmla="val 15872221"/>
            <a:gd name="adj4" fmla="val 12600000"/>
            <a:gd name="adj5" fmla="val 5932"/>
          </a:avLst>
        </a:prstGeom>
        <a:gradFill rotWithShape="0">
          <a:gsLst>
            <a:gs pos="0">
              <a:schemeClr val="accent6">
                <a:shade val="90000"/>
                <a:hueOff val="0"/>
                <a:satOff val="-35432"/>
                <a:lumOff val="43770"/>
                <a:alphaOff val="0"/>
                <a:shade val="51000"/>
                <a:satMod val="130000"/>
              </a:schemeClr>
            </a:gs>
            <a:gs pos="80000">
              <a:schemeClr val="accent6">
                <a:shade val="90000"/>
                <a:hueOff val="0"/>
                <a:satOff val="-35432"/>
                <a:lumOff val="43770"/>
                <a:alphaOff val="0"/>
                <a:shade val="93000"/>
                <a:satMod val="130000"/>
              </a:schemeClr>
            </a:gs>
            <a:gs pos="100000">
              <a:schemeClr val="accent6">
                <a:shade val="90000"/>
                <a:hueOff val="0"/>
                <a:satOff val="-35432"/>
                <a:lumOff val="4377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264DF81F-0911-4E00-9CFF-D58846C80822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97292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B9DDF646-5F90-45EF-8A9C-F12788CE2A2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70909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DF646-5F90-45EF-8A9C-F12788CE2A24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DF646-5F90-45EF-8A9C-F12788CE2A24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DF646-5F90-45EF-8A9C-F12788CE2A24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DF646-5F90-45EF-8A9C-F12788CE2A24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266700" indent="-266700" algn="l">
              <a:spcBef>
                <a:spcPts val="0"/>
              </a:spcBef>
              <a:spcAft>
                <a:spcPts val="1800"/>
              </a:spcAft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► Cours de septembre à juin (vacances scolaires identiques au </a:t>
            </a:r>
            <a:r>
              <a:rPr lang="fr-FR" sz="14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II</a:t>
            </a:r>
            <a:r>
              <a:rPr lang="fr-FR" sz="1400" b="1" baseline="3000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aire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266700" indent="-266700" algn="l">
              <a:spcBef>
                <a:spcPts val="0"/>
              </a:spcBef>
              <a:spcAft>
                <a:spcPts val="1800"/>
              </a:spcAft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► Volume horaire : environ 30 h / semaine</a:t>
            </a:r>
          </a:p>
          <a:p>
            <a:pPr marL="266700" indent="-266700" algn="l">
              <a:spcBef>
                <a:spcPts val="0"/>
              </a:spcBef>
              <a:spcAft>
                <a:spcPts val="600"/>
              </a:spcAft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► Enseignements :</a:t>
            </a:r>
          </a:p>
          <a:p>
            <a:pPr marL="266700" indent="-266700" algn="l">
              <a:spcBef>
                <a:spcPts val="0"/>
              </a:spcBef>
              <a:spcAft>
                <a:spcPts val="600"/>
              </a:spcAft>
              <a:tabLst>
                <a:tab pos="450850" algn="l"/>
              </a:tabLst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	cours magistraux (promotion de 48 étudiants max)</a:t>
            </a:r>
          </a:p>
          <a:p>
            <a:pPr marL="266700" indent="-266700" algn="l">
              <a:spcBef>
                <a:spcPts val="0"/>
              </a:spcBef>
              <a:spcAft>
                <a:spcPts val="600"/>
              </a:spcAft>
              <a:tabLst>
                <a:tab pos="450850" algn="l"/>
              </a:tabLst>
            </a:pP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-	travaux dirigés (TD) (24 étudiants)</a:t>
            </a:r>
          </a:p>
          <a:p>
            <a:pPr marL="266700" indent="-266700" algn="l">
              <a:spcBef>
                <a:spcPts val="0"/>
              </a:spcBef>
              <a:spcAft>
                <a:spcPts val="1800"/>
              </a:spcAft>
              <a:tabLst>
                <a:tab pos="450850" algn="l"/>
              </a:tabLst>
            </a:pP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-	travaux pratiques (TP) (12 étudiants)</a:t>
            </a:r>
          </a:p>
          <a:p>
            <a:pPr marL="266700" indent="-266700" algn="l">
              <a:spcBef>
                <a:spcPts val="0"/>
              </a:spcBef>
              <a:tabLst>
                <a:tab pos="531813" algn="l"/>
              </a:tabLst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► Personnalisation de son parcours en 2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ème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année :</a:t>
            </a:r>
          </a:p>
          <a:p>
            <a:pPr marL="450850" indent="-450850" algn="l">
              <a:spcBef>
                <a:spcPts val="0"/>
              </a:spcBef>
              <a:spcAft>
                <a:spcPts val="600"/>
              </a:spcAft>
              <a:tabLst>
                <a:tab pos="266700" algn="l"/>
                <a:tab pos="450850" algn="l"/>
              </a:tabLst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	poursuite d’études longues (stage 10 semaines + modules scientifiques complémentaires)</a:t>
            </a:r>
          </a:p>
          <a:p>
            <a:pPr marL="450850" indent="-450850" algn="l">
              <a:spcBef>
                <a:spcPts val="0"/>
              </a:spcBef>
              <a:spcAft>
                <a:spcPts val="600"/>
              </a:spcAft>
              <a:tabLst>
                <a:tab pos="266700" algn="l"/>
                <a:tab pos="450850" algn="l"/>
              </a:tabLst>
            </a:pP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-	insertion professionnelle (stage rallongé à 12 semaine)</a:t>
            </a:r>
          </a:p>
          <a:p>
            <a:endParaRPr lang="fr-FR" dirty="0" smtClean="0"/>
          </a:p>
          <a:p>
            <a:pPr marL="266700" indent="-266700" algn="l">
              <a:spcBef>
                <a:spcPts val="0"/>
              </a:spcBef>
              <a:spcAft>
                <a:spcPts val="0"/>
              </a:spcAft>
              <a:tabLst>
                <a:tab pos="531813" algn="l"/>
              </a:tabLst>
            </a:pPr>
            <a:r>
              <a:rPr lang="fr-FR" sz="1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► Evaluation du DUT par contrôle continu</a:t>
            </a:r>
          </a:p>
          <a:p>
            <a:pPr marL="266700" indent="-266700" algn="l">
              <a:spcBef>
                <a:spcPts val="0"/>
              </a:spcBef>
              <a:spcAft>
                <a:spcPts val="1200"/>
              </a:spcAft>
              <a:tabLst>
                <a:tab pos="531813" algn="l"/>
              </a:tabLst>
            </a:pPr>
            <a:r>
              <a:rPr lang="fr-FR" sz="1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► Enseignement découpé en 4 semestres - Crédits européens ECTS </a:t>
            </a:r>
          </a:p>
          <a:p>
            <a:pPr marL="266700" indent="-266700" algn="l">
              <a:spcBef>
                <a:spcPts val="0"/>
              </a:spcBef>
              <a:spcAft>
                <a:spcPts val="1200"/>
              </a:spcAft>
              <a:tabLst>
                <a:tab pos="531813" algn="l"/>
              </a:tabLst>
            </a:pPr>
            <a:r>
              <a:rPr lang="fr-FR" sz="1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► Certifications professionnelles :</a:t>
            </a:r>
          </a:p>
          <a:p>
            <a:pPr marL="450850" indent="-450850" algn="l">
              <a:spcBef>
                <a:spcPts val="0"/>
              </a:spcBef>
              <a:spcAft>
                <a:spcPts val="600"/>
              </a:spcAft>
              <a:tabLst>
                <a:tab pos="266700" algn="l"/>
                <a:tab pos="450850" algn="l"/>
              </a:tabLst>
            </a:pPr>
            <a:r>
              <a:rPr lang="fr-FR" sz="1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	certification réseaux CISCO CCNA (infrastructure, équipements, sécurité, …)</a:t>
            </a:r>
          </a:p>
          <a:p>
            <a:pPr marL="450850" indent="-450850" algn="l">
              <a:spcBef>
                <a:spcPts val="0"/>
              </a:spcBef>
              <a:spcAft>
                <a:spcPts val="1200"/>
              </a:spcAft>
              <a:tabLst>
                <a:tab pos="266700" algn="l"/>
                <a:tab pos="450850" algn="l"/>
              </a:tabLst>
            </a:pP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-	en cours : certifications HP (réseaux) et </a:t>
            </a:r>
            <a:r>
              <a:rPr lang="fr-FR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Aastra</a:t>
            </a: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(téléphonie d’entreprise)</a:t>
            </a:r>
          </a:p>
          <a:p>
            <a:pPr marL="266700" indent="-266700" algn="l">
              <a:spcBef>
                <a:spcPts val="0"/>
              </a:spcBef>
            </a:pPr>
            <a:r>
              <a:rPr lang="fr-FR" sz="1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► Visites d’entreprises ou infrastructures opérateurs</a:t>
            </a:r>
          </a:p>
          <a:p>
            <a:pPr marL="266700" indent="-266700" algn="l">
              <a:spcBef>
                <a:spcPts val="0"/>
              </a:spcBef>
            </a:pPr>
            <a:r>
              <a:rPr lang="fr-FR" sz="1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(répartiteur France Télécom, …)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DF646-5F90-45EF-8A9C-F12788CE2A24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266700" indent="-266700" algn="l">
              <a:spcBef>
                <a:spcPts val="0"/>
              </a:spcBef>
              <a:spcAft>
                <a:spcPts val="1800"/>
              </a:spcAft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► Cours de septembre à juin (vacances scolaires identiques au </a:t>
            </a:r>
            <a:r>
              <a:rPr lang="fr-FR" sz="14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II</a:t>
            </a:r>
            <a:r>
              <a:rPr lang="fr-FR" sz="1400" b="1" baseline="3000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aire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266700" indent="-266700" algn="l">
              <a:spcBef>
                <a:spcPts val="0"/>
              </a:spcBef>
              <a:spcAft>
                <a:spcPts val="1800"/>
              </a:spcAft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► Volume horaire : environ 30 h / semaine</a:t>
            </a:r>
          </a:p>
          <a:p>
            <a:pPr marL="266700" indent="-266700" algn="l">
              <a:spcBef>
                <a:spcPts val="0"/>
              </a:spcBef>
              <a:spcAft>
                <a:spcPts val="600"/>
              </a:spcAft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► Enseignements :</a:t>
            </a:r>
          </a:p>
          <a:p>
            <a:pPr marL="266700" indent="-266700" algn="l">
              <a:spcBef>
                <a:spcPts val="0"/>
              </a:spcBef>
              <a:spcAft>
                <a:spcPts val="600"/>
              </a:spcAft>
              <a:tabLst>
                <a:tab pos="450850" algn="l"/>
              </a:tabLst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	cours magistraux (promotion de 48 étudiants max)</a:t>
            </a:r>
          </a:p>
          <a:p>
            <a:pPr marL="266700" indent="-266700" algn="l">
              <a:spcBef>
                <a:spcPts val="0"/>
              </a:spcBef>
              <a:spcAft>
                <a:spcPts val="600"/>
              </a:spcAft>
              <a:tabLst>
                <a:tab pos="450850" algn="l"/>
              </a:tabLst>
            </a:pP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-	travaux dirigés (TD) (24 étudiants)</a:t>
            </a:r>
          </a:p>
          <a:p>
            <a:pPr marL="266700" indent="-266700" algn="l">
              <a:spcBef>
                <a:spcPts val="0"/>
              </a:spcBef>
              <a:spcAft>
                <a:spcPts val="1800"/>
              </a:spcAft>
              <a:tabLst>
                <a:tab pos="450850" algn="l"/>
              </a:tabLst>
            </a:pP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-	travaux pratiques (TP) (12 étudiants)</a:t>
            </a:r>
          </a:p>
          <a:p>
            <a:pPr marL="266700" indent="-266700" algn="l">
              <a:spcBef>
                <a:spcPts val="0"/>
              </a:spcBef>
              <a:tabLst>
                <a:tab pos="531813" algn="l"/>
              </a:tabLst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► Personnalisation de son parcours en 2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ème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année :</a:t>
            </a:r>
          </a:p>
          <a:p>
            <a:pPr marL="450850" indent="-450850" algn="l">
              <a:spcBef>
                <a:spcPts val="0"/>
              </a:spcBef>
              <a:spcAft>
                <a:spcPts val="600"/>
              </a:spcAft>
              <a:tabLst>
                <a:tab pos="266700" algn="l"/>
                <a:tab pos="450850" algn="l"/>
              </a:tabLst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	poursuite d’études longues (stage 10 semaines + modules scientifiques complémentaires)</a:t>
            </a:r>
          </a:p>
          <a:p>
            <a:pPr marL="450850" indent="-450850" algn="l">
              <a:spcBef>
                <a:spcPts val="0"/>
              </a:spcBef>
              <a:spcAft>
                <a:spcPts val="600"/>
              </a:spcAft>
              <a:tabLst>
                <a:tab pos="266700" algn="l"/>
                <a:tab pos="450850" algn="l"/>
              </a:tabLst>
            </a:pP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-	insertion professionnelle (stage rallongé à 12 semaine)</a:t>
            </a:r>
          </a:p>
          <a:p>
            <a:endParaRPr lang="fr-FR" dirty="0" smtClean="0"/>
          </a:p>
          <a:p>
            <a:pPr marL="266700" indent="-266700" algn="l">
              <a:spcBef>
                <a:spcPts val="0"/>
              </a:spcBef>
              <a:spcAft>
                <a:spcPts val="0"/>
              </a:spcAft>
              <a:tabLst>
                <a:tab pos="531813" algn="l"/>
              </a:tabLst>
            </a:pPr>
            <a:r>
              <a:rPr lang="fr-FR" sz="1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► Evaluation du DUT par contrôle continu</a:t>
            </a:r>
          </a:p>
          <a:p>
            <a:pPr marL="266700" indent="-266700" algn="l">
              <a:spcBef>
                <a:spcPts val="0"/>
              </a:spcBef>
              <a:spcAft>
                <a:spcPts val="1200"/>
              </a:spcAft>
              <a:tabLst>
                <a:tab pos="531813" algn="l"/>
              </a:tabLst>
            </a:pPr>
            <a:r>
              <a:rPr lang="fr-FR" sz="1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► Enseignement découpé en 4 semestres - Crédits européens ECTS </a:t>
            </a:r>
          </a:p>
          <a:p>
            <a:pPr marL="266700" indent="-266700" algn="l">
              <a:spcBef>
                <a:spcPts val="0"/>
              </a:spcBef>
              <a:spcAft>
                <a:spcPts val="1200"/>
              </a:spcAft>
              <a:tabLst>
                <a:tab pos="531813" algn="l"/>
              </a:tabLst>
            </a:pPr>
            <a:r>
              <a:rPr lang="fr-FR" sz="1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► Certifications professionnelles :</a:t>
            </a:r>
          </a:p>
          <a:p>
            <a:pPr marL="450850" indent="-450850" algn="l">
              <a:spcBef>
                <a:spcPts val="0"/>
              </a:spcBef>
              <a:spcAft>
                <a:spcPts val="600"/>
              </a:spcAft>
              <a:tabLst>
                <a:tab pos="266700" algn="l"/>
                <a:tab pos="450850" algn="l"/>
              </a:tabLst>
            </a:pPr>
            <a:r>
              <a:rPr lang="fr-FR" sz="1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	certification réseaux CISCO CCNA (infrastructure, équipements, sécurité, …)</a:t>
            </a:r>
          </a:p>
          <a:p>
            <a:pPr marL="450850" indent="-450850" algn="l">
              <a:spcBef>
                <a:spcPts val="0"/>
              </a:spcBef>
              <a:spcAft>
                <a:spcPts val="1200"/>
              </a:spcAft>
              <a:tabLst>
                <a:tab pos="266700" algn="l"/>
                <a:tab pos="450850" algn="l"/>
              </a:tabLst>
            </a:pP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-	en cours : certifications HP (réseaux) et </a:t>
            </a:r>
            <a:r>
              <a:rPr lang="fr-FR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Aastra</a:t>
            </a: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(téléphonie d’entreprise)</a:t>
            </a:r>
          </a:p>
          <a:p>
            <a:pPr marL="266700" indent="-266700" algn="l">
              <a:spcBef>
                <a:spcPts val="0"/>
              </a:spcBef>
            </a:pPr>
            <a:r>
              <a:rPr lang="fr-FR" sz="1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► Visites d’entreprises ou infrastructures opérateurs</a:t>
            </a:r>
          </a:p>
          <a:p>
            <a:pPr marL="266700" indent="-266700" algn="l">
              <a:spcBef>
                <a:spcPts val="0"/>
              </a:spcBef>
            </a:pPr>
            <a:r>
              <a:rPr lang="fr-FR" sz="1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(répartiteur France Télécom, …)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DF646-5F90-45EF-8A9C-F12788CE2A24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DF646-5F90-45EF-8A9C-F12788CE2A24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DF646-5F90-45EF-8A9C-F12788CE2A24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DF646-5F90-45EF-8A9C-F12788CE2A24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DF646-5F90-45EF-8A9C-F12788CE2A24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66700" indent="-266700" algn="l">
              <a:spcBef>
                <a:spcPts val="0"/>
              </a:spcBef>
              <a:spcAft>
                <a:spcPts val="0"/>
              </a:spcAft>
              <a:tabLst>
                <a:tab pos="450850" algn="l"/>
              </a:tabLst>
            </a:pP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	Administration et sécurité des réseaux</a:t>
            </a:r>
          </a:p>
          <a:p>
            <a:pPr marL="266700" indent="-266700" algn="l">
              <a:spcBef>
                <a:spcPts val="0"/>
              </a:spcBef>
              <a:spcAft>
                <a:spcPts val="0"/>
              </a:spcAft>
              <a:tabLst>
                <a:tab pos="450850" algn="l"/>
              </a:tabLst>
            </a:pP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-	Intégration systèmes voix et données</a:t>
            </a:r>
          </a:p>
          <a:p>
            <a:pPr marL="266700" indent="-266700" algn="l">
              <a:spcBef>
                <a:spcPts val="0"/>
              </a:spcBef>
              <a:spcAft>
                <a:spcPts val="0"/>
              </a:spcAft>
              <a:tabLst>
                <a:tab pos="450850" algn="l"/>
              </a:tabLst>
            </a:pP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-	Réseaux sans fil et sécurité</a:t>
            </a:r>
          </a:p>
          <a:p>
            <a:pPr marL="266700" indent="-266700" algn="l">
              <a:spcBef>
                <a:spcPts val="0"/>
              </a:spcBef>
              <a:spcAft>
                <a:spcPts val="0"/>
              </a:spcAft>
              <a:tabLst>
                <a:tab pos="450850" algn="l"/>
              </a:tabLst>
            </a:pP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-	Chargé d’affaires en réseaux et télécommunications</a:t>
            </a:r>
          </a:p>
          <a:p>
            <a:pPr marL="266700" indent="-266700" algn="l">
              <a:spcBef>
                <a:spcPts val="0"/>
              </a:spcBef>
              <a:spcAft>
                <a:spcPts val="0"/>
              </a:spcAft>
              <a:tabLst>
                <a:tab pos="450850" algn="l"/>
              </a:tabLst>
            </a:pPr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-	Informatique répartie et mobile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DF646-5F90-45EF-8A9C-F12788CE2A24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à coins arrondis 3"/>
          <p:cNvSpPr/>
          <p:nvPr userDrawn="1"/>
        </p:nvSpPr>
        <p:spPr>
          <a:xfrm>
            <a:off x="1331640" y="1124744"/>
            <a:ext cx="6624736" cy="648072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1640" y="1160748"/>
            <a:ext cx="6588732" cy="648072"/>
          </a:xfrm>
          <a:prstGeom prst="rect">
            <a:avLst/>
          </a:prstGeom>
        </p:spPr>
        <p:txBody>
          <a:bodyPr/>
          <a:lstStyle>
            <a:lvl1pPr algn="ctr">
              <a:defRPr sz="2400">
                <a:latin typeface="V5 Prophit" pitchFamily="2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7467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7467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74675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800225" y="1160463"/>
            <a:ext cx="2767013" cy="48609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19638" y="1160463"/>
            <a:ext cx="2768600" cy="48609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800225" y="1160463"/>
            <a:ext cx="2767013" cy="48609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719638" y="1160463"/>
            <a:ext cx="2768600" cy="23542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719638" y="3667125"/>
            <a:ext cx="2768600" cy="23542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800225" y="1160463"/>
            <a:ext cx="2767013" cy="4860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19638" y="1160463"/>
            <a:ext cx="2768600" cy="4860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7" name="Picture 33" descr="http://www.ipadd.fr/wp-content/uploads/2010/04/ipad_amazon_ipadd1.pn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"/>
            <a:ext cx="9144000" cy="7029399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 userDrawn="1"/>
        </p:nvSpPr>
        <p:spPr bwMode="auto">
          <a:xfrm>
            <a:off x="863588" y="728700"/>
            <a:ext cx="7416824" cy="5400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Trebuchet MS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63588" y="1160748"/>
            <a:ext cx="7380819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Titre 1</a:t>
            </a:r>
          </a:p>
          <a:p>
            <a:pPr lvl="1"/>
            <a:r>
              <a:rPr lang="fr-FR" dirty="0" smtClean="0"/>
              <a:t>Titre 2</a:t>
            </a:r>
          </a:p>
        </p:txBody>
      </p:sp>
      <p:sp>
        <p:nvSpPr>
          <p:cNvPr id="1051" name="Text Box 27"/>
          <p:cNvSpPr txBox="1">
            <a:spLocks noChangeArrowheads="1"/>
          </p:cNvSpPr>
          <p:nvPr userDrawn="1"/>
        </p:nvSpPr>
        <p:spPr bwMode="auto">
          <a:xfrm>
            <a:off x="863588" y="728700"/>
            <a:ext cx="7416824" cy="2769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1200" b="0" i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Stencil" pitchFamily="82" charset="0"/>
              </a:rPr>
              <a:t>IUT LA ROCHELLE – Département Réseaux</a:t>
            </a:r>
            <a:r>
              <a:rPr lang="fr-FR" sz="1200" b="0" i="1" baseline="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Stencil" pitchFamily="82" charset="0"/>
              </a:rPr>
              <a:t> et Télécommunications</a:t>
            </a:r>
            <a:endParaRPr lang="fr-FR" sz="1200" b="0" i="1" dirty="0">
              <a:solidFill>
                <a:schemeClr val="bg2">
                  <a:lumMod val="20000"/>
                  <a:lumOff val="80000"/>
                </a:schemeClr>
              </a:solidFill>
              <a:latin typeface="Stencil" pitchFamily="82" charset="0"/>
            </a:endParaRPr>
          </a:p>
        </p:txBody>
      </p:sp>
      <p:pic>
        <p:nvPicPr>
          <p:cNvPr id="6" name="Picture 53" descr="LOGO ULR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758579"/>
            <a:ext cx="217240" cy="217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 descr="logo IUT OK.bmp"/>
          <p:cNvPicPr>
            <a:picLocks noChangeAspect="1"/>
          </p:cNvPicPr>
          <p:nvPr userDrawn="1"/>
        </p:nvPicPr>
        <p:blipFill>
          <a:blip r:embed="rId18" cstate="print"/>
          <a:stretch>
            <a:fillRect/>
          </a:stretch>
        </p:blipFill>
        <p:spPr>
          <a:xfrm>
            <a:off x="7497870" y="739321"/>
            <a:ext cx="364286" cy="2557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15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500">
          <a:solidFill>
            <a:schemeClr val="bg1"/>
          </a:solidFill>
          <a:latin typeface="Arial Unicode MS" pitchFamily="34" charset="-128"/>
        </a:defRPr>
      </a:lvl2pPr>
      <a:lvl3pPr algn="l" rtl="0" fontAlgn="base">
        <a:spcBef>
          <a:spcPct val="0"/>
        </a:spcBef>
        <a:spcAft>
          <a:spcPct val="0"/>
        </a:spcAft>
        <a:defRPr sz="1500">
          <a:solidFill>
            <a:schemeClr val="bg1"/>
          </a:solidFill>
          <a:latin typeface="Arial Unicode MS" pitchFamily="34" charset="-128"/>
        </a:defRPr>
      </a:lvl3pPr>
      <a:lvl4pPr algn="l" rtl="0" fontAlgn="base">
        <a:spcBef>
          <a:spcPct val="0"/>
        </a:spcBef>
        <a:spcAft>
          <a:spcPct val="0"/>
        </a:spcAft>
        <a:defRPr sz="1500">
          <a:solidFill>
            <a:schemeClr val="bg1"/>
          </a:solidFill>
          <a:latin typeface="Arial Unicode MS" pitchFamily="34" charset="-128"/>
        </a:defRPr>
      </a:lvl4pPr>
      <a:lvl5pPr algn="l" rtl="0" fontAlgn="base">
        <a:spcBef>
          <a:spcPct val="0"/>
        </a:spcBef>
        <a:spcAft>
          <a:spcPct val="0"/>
        </a:spcAft>
        <a:defRPr sz="1500">
          <a:solidFill>
            <a:schemeClr val="bg1"/>
          </a:solidFill>
          <a:latin typeface="Arial Unicode MS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1500">
          <a:solidFill>
            <a:schemeClr val="bg1"/>
          </a:solidFill>
          <a:latin typeface="Arial Unicode MS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1500">
          <a:solidFill>
            <a:schemeClr val="bg1"/>
          </a:solidFill>
          <a:latin typeface="Arial Unicode MS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1500">
          <a:solidFill>
            <a:schemeClr val="bg1"/>
          </a:solidFill>
          <a:latin typeface="Arial Unicode MS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1500">
          <a:solidFill>
            <a:schemeClr val="bg1"/>
          </a:solidFill>
          <a:latin typeface="Arial Unicode MS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0"/>
        <a:defRPr sz="2400" b="1">
          <a:solidFill>
            <a:schemeClr val="accent1">
              <a:lumMod val="10000"/>
            </a:schemeClr>
          </a:solidFill>
          <a:latin typeface="Abduction2002" pitchFamily="2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2"/>
        <a:defRPr sz="2000" b="1">
          <a:solidFill>
            <a:schemeClr val="accent2">
              <a:lumMod val="75000"/>
            </a:schemeClr>
          </a:solidFill>
          <a:latin typeface="Arial" pitchFamily="34" charset="0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ebdings" pitchFamily="18" charset="2"/>
        <a:buChar char="a"/>
        <a:defRPr b="1">
          <a:solidFill>
            <a:srgbClr val="6699FF"/>
          </a:solidFill>
          <a:latin typeface="+mj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 Narrow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" Target="slide2.xm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slide" Target="slide2.xml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7.jpeg"/><Relationship Id="rId4" Type="http://schemas.openxmlformats.org/officeDocument/2006/relationships/image" Target="../media/image12.png"/><Relationship Id="rId9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slide" Target="slide2.xml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0266" name="Picture 10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63589" y="980729"/>
            <a:ext cx="7416824" cy="5148572"/>
          </a:xfrm>
          <a:noFill/>
          <a:ln/>
        </p:spPr>
      </p:pic>
      <p:sp>
        <p:nvSpPr>
          <p:cNvPr id="480268" name="Text Box 12"/>
          <p:cNvSpPr txBox="1">
            <a:spLocks noChangeArrowheads="1"/>
          </p:cNvSpPr>
          <p:nvPr/>
        </p:nvSpPr>
        <p:spPr bwMode="auto">
          <a:xfrm rot="2378853">
            <a:off x="3901911" y="2642672"/>
            <a:ext cx="1643399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latin typeface="+mn-lt"/>
              </a:rPr>
              <a:t>BIENVENUE</a:t>
            </a:r>
            <a:endParaRPr lang="fr-FR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80269" name="Text Box 13"/>
          <p:cNvSpPr txBox="1">
            <a:spLocks noChangeArrowheads="1"/>
          </p:cNvSpPr>
          <p:nvPr/>
        </p:nvSpPr>
        <p:spPr bwMode="auto">
          <a:xfrm rot="1094286">
            <a:off x="2488534" y="4219457"/>
            <a:ext cx="1826142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 janvier 2016</a:t>
            </a:r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1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Pour en savoir plus…</a:t>
            </a:r>
            <a:endParaRPr lang="fr-FR" dirty="0"/>
          </a:p>
        </p:txBody>
      </p:sp>
      <p:sp>
        <p:nvSpPr>
          <p:cNvPr id="8" name="Ellipse 7">
            <a:hlinkClick r:id="rId3" action="ppaction://hlinksldjump"/>
          </p:cNvPr>
          <p:cNvSpPr/>
          <p:nvPr/>
        </p:nvSpPr>
        <p:spPr bwMode="auto">
          <a:xfrm>
            <a:off x="8532440" y="3212976"/>
            <a:ext cx="360040" cy="396044"/>
          </a:xfrm>
          <a:prstGeom prst="ellipse">
            <a:avLst/>
          </a:prstGeom>
          <a:solidFill>
            <a:schemeClr val="tx1">
              <a:alpha val="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Trebuchet MS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3588" y="1016732"/>
            <a:ext cx="7416824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1961286" y="3104964"/>
            <a:ext cx="1388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1400" dirty="0" smtClean="0">
                <a:solidFill>
                  <a:schemeClr val="tx1"/>
                </a:solidFill>
              </a:rPr>
              <a:t>www.iut-rt.net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3588" y="1016732"/>
            <a:ext cx="7416824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50" name="Text Box 6"/>
          <p:cNvSpPr txBox="1">
            <a:spLocks noChangeArrowheads="1"/>
          </p:cNvSpPr>
          <p:nvPr/>
        </p:nvSpPr>
        <p:spPr bwMode="auto">
          <a:xfrm>
            <a:off x="1871663" y="1233488"/>
            <a:ext cx="9398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FR">
                <a:solidFill>
                  <a:schemeClr val="tx1"/>
                </a:solidFill>
                <a:latin typeface="Arial" charset="0"/>
              </a:rPr>
              <a:t>&gt; merci</a:t>
            </a:r>
          </a:p>
          <a:p>
            <a:pPr algn="l"/>
            <a:r>
              <a:rPr lang="fr-FR">
                <a:solidFill>
                  <a:schemeClr val="tx1"/>
                </a:solidFill>
                <a:latin typeface="Arial" charset="0"/>
              </a:rPr>
              <a:t>&gt; exit</a:t>
            </a:r>
          </a:p>
        </p:txBody>
      </p:sp>
      <p:sp>
        <p:nvSpPr>
          <p:cNvPr id="518151" name="Rectangle 7"/>
          <p:cNvSpPr>
            <a:spLocks noChangeArrowheads="1"/>
          </p:cNvSpPr>
          <p:nvPr/>
        </p:nvSpPr>
        <p:spPr bwMode="auto">
          <a:xfrm>
            <a:off x="863588" y="980728"/>
            <a:ext cx="7416823" cy="5148572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1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8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8150" grpId="0"/>
      <p:bldP spid="51815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863589" y="1808820"/>
            <a:ext cx="741682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fr-FR" sz="20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Former en 2 ans des techniciens supérieurs </a:t>
            </a:r>
          </a:p>
          <a:p>
            <a:pPr algn="ctr">
              <a:spcBef>
                <a:spcPts val="0"/>
              </a:spcBef>
              <a:spcAft>
                <a:spcPts val="1800"/>
              </a:spcAft>
            </a:pPr>
            <a:r>
              <a:rPr lang="fr-FR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capables de :</a:t>
            </a:r>
          </a:p>
          <a:p>
            <a:pPr algn="ctr">
              <a:spcBef>
                <a:spcPts val="0"/>
              </a:spcBef>
              <a:spcAft>
                <a:spcPts val="1800"/>
              </a:spcAft>
            </a:pPr>
            <a:endParaRPr lang="fr-FR" sz="20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58775" indent="-358775" algn="l">
              <a:spcBef>
                <a:spcPts val="0"/>
              </a:spcBef>
              <a:spcAft>
                <a:spcPts val="1800"/>
              </a:spcAft>
            </a:pPr>
            <a:r>
              <a:rPr lang="fr-FR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</a:t>
            </a:r>
          </a:p>
          <a:p>
            <a:pPr marL="358775" indent="-358775" algn="l">
              <a:spcBef>
                <a:spcPts val="0"/>
              </a:spcBef>
              <a:spcAft>
                <a:spcPts val="1800"/>
              </a:spcAft>
            </a:pPr>
            <a:endParaRPr lang="fr-FR" sz="8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58775" indent="-358775">
              <a:spcBef>
                <a:spcPts val="0"/>
              </a:spcBef>
              <a:spcAft>
                <a:spcPts val="1800"/>
              </a:spcAft>
            </a:pPr>
            <a:endParaRPr lang="fr-FR" sz="4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fr-FR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Mots clés :</a:t>
            </a:r>
            <a:endParaRPr lang="fr-FR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ADSL</a:t>
            </a:r>
            <a:r>
              <a:rPr lang="fr-FR" sz="16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WIFI, fibre, 3G</a:t>
            </a:r>
            <a:r>
              <a:rPr lang="fr-FR" sz="16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4G, </a:t>
            </a:r>
            <a:r>
              <a:rPr lang="fr-FR" sz="16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Web, </a:t>
            </a:r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TV satellite, TNT</a:t>
            </a:r>
            <a:r>
              <a:rPr lang="fr-FR" sz="16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téléphonie,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PC, tablettes, smartphones, Linux, Windows, Android, logiciels, switches, routeurs, cloud, virtualisation, cyberdéfense…</a:t>
            </a:r>
            <a:endParaRPr lang="fr-FR" sz="16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itre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>
                <a:latin typeface="Cooper Black" panose="0208090404030B020404" pitchFamily="18" charset="0"/>
              </a:rPr>
              <a:t>Objectifs du DUT R&amp;T</a:t>
            </a:r>
            <a:endParaRPr lang="fr-FR" dirty="0">
              <a:latin typeface="Cooper Black" panose="0208090404030B020404" pitchFamily="18" charset="0"/>
            </a:endParaRPr>
          </a:p>
        </p:txBody>
      </p:sp>
      <p:sp>
        <p:nvSpPr>
          <p:cNvPr id="5" name="Ellipse 4">
            <a:hlinkClick r:id="rId3" action="ppaction://hlinksldjump"/>
          </p:cNvPr>
          <p:cNvSpPr/>
          <p:nvPr/>
        </p:nvSpPr>
        <p:spPr bwMode="auto">
          <a:xfrm>
            <a:off x="8532440" y="3212976"/>
            <a:ext cx="360040" cy="396044"/>
          </a:xfrm>
          <a:prstGeom prst="ellipse">
            <a:avLst/>
          </a:prstGeom>
          <a:solidFill>
            <a:schemeClr val="tx1">
              <a:alpha val="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Trebuchet MS" pitchFamily="34" charset="0"/>
            </a:endParaRPr>
          </a:p>
        </p:txBody>
      </p:sp>
      <p:graphicFrame>
        <p:nvGraphicFramePr>
          <p:cNvPr id="10" name="Diagramme 9"/>
          <p:cNvGraphicFramePr/>
          <p:nvPr>
            <p:extLst>
              <p:ext uri="{D42A27DB-BD31-4B8C-83A1-F6EECF244321}">
                <p14:modId xmlns:p14="http://schemas.microsoft.com/office/powerpoint/2010/main" val="807612427"/>
              </p:ext>
            </p:extLst>
          </p:nvPr>
        </p:nvGraphicFramePr>
        <p:xfrm>
          <a:off x="935597" y="2708920"/>
          <a:ext cx="5076563" cy="22477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Espace réservé pour une image  17" descr="XL4_0143.JPG"/>
          <p:cNvPicPr>
            <a:picLocks noChangeAspect="1"/>
          </p:cNvPicPr>
          <p:nvPr/>
        </p:nvPicPr>
        <p:blipFill>
          <a:blip r:embed="rId9" cstate="print"/>
          <a:srcRect l="20145" r="20145"/>
          <a:stretch>
            <a:fillRect/>
          </a:stretch>
        </p:blipFill>
        <p:spPr>
          <a:xfrm>
            <a:off x="5904148" y="2348880"/>
            <a:ext cx="2206385" cy="2458622"/>
          </a:xfrm>
          <a:prstGeom prst="round2Diag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Connecteur droit 29"/>
          <p:cNvCxnSpPr/>
          <p:nvPr/>
        </p:nvCxnSpPr>
        <p:spPr bwMode="auto">
          <a:xfrm flipH="1">
            <a:off x="1295636" y="5670540"/>
            <a:ext cx="6732748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2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Connecteur droit 27"/>
          <p:cNvCxnSpPr/>
          <p:nvPr/>
        </p:nvCxnSpPr>
        <p:spPr bwMode="auto">
          <a:xfrm flipH="1">
            <a:off x="1353563" y="4662428"/>
            <a:ext cx="6732748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2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Connecteur droit 22"/>
          <p:cNvCxnSpPr/>
          <p:nvPr/>
        </p:nvCxnSpPr>
        <p:spPr bwMode="auto">
          <a:xfrm flipH="1">
            <a:off x="1367644" y="4005064"/>
            <a:ext cx="6732748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2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itre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>
                <a:latin typeface="Cooper Black" panose="0208090404030B020404" pitchFamily="18" charset="0"/>
              </a:rPr>
              <a:t>Le DUT, qu’est ce que c’est ?</a:t>
            </a:r>
            <a:endParaRPr lang="fr-FR" dirty="0">
              <a:latin typeface="Cooper Black" panose="0208090404030B020404" pitchFamily="18" charset="0"/>
            </a:endParaRPr>
          </a:p>
        </p:txBody>
      </p:sp>
      <p:sp>
        <p:nvSpPr>
          <p:cNvPr id="6" name="Ellipse 5">
            <a:hlinkClick r:id="rId3" action="ppaction://hlinksldjump"/>
          </p:cNvPr>
          <p:cNvSpPr/>
          <p:nvPr/>
        </p:nvSpPr>
        <p:spPr bwMode="auto">
          <a:xfrm>
            <a:off x="8532440" y="3212976"/>
            <a:ext cx="360040" cy="396044"/>
          </a:xfrm>
          <a:prstGeom prst="ellipse">
            <a:avLst/>
          </a:prstGeom>
          <a:solidFill>
            <a:schemeClr val="tx1">
              <a:alpha val="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Trebuchet MS" pitchFamily="34" charset="0"/>
            </a:endParaRPr>
          </a:p>
        </p:txBody>
      </p:sp>
      <p:sp>
        <p:nvSpPr>
          <p:cNvPr id="12" name="Forme libre 11"/>
          <p:cNvSpPr/>
          <p:nvPr/>
        </p:nvSpPr>
        <p:spPr>
          <a:xfrm>
            <a:off x="1547664" y="2024844"/>
            <a:ext cx="6336704" cy="515190"/>
          </a:xfrm>
          <a:custGeom>
            <a:avLst/>
            <a:gdLst>
              <a:gd name="connsiteX0" fmla="*/ 0 w 6095790"/>
              <a:gd name="connsiteY0" fmla="*/ 51519 h 515190"/>
              <a:gd name="connsiteX1" fmla="*/ 15090 w 6095790"/>
              <a:gd name="connsiteY1" fmla="*/ 15090 h 515190"/>
              <a:gd name="connsiteX2" fmla="*/ 51519 w 6095790"/>
              <a:gd name="connsiteY2" fmla="*/ 0 h 515190"/>
              <a:gd name="connsiteX3" fmla="*/ 6044271 w 6095790"/>
              <a:gd name="connsiteY3" fmla="*/ 0 h 515190"/>
              <a:gd name="connsiteX4" fmla="*/ 6080700 w 6095790"/>
              <a:gd name="connsiteY4" fmla="*/ 15090 h 515190"/>
              <a:gd name="connsiteX5" fmla="*/ 6095790 w 6095790"/>
              <a:gd name="connsiteY5" fmla="*/ 51519 h 515190"/>
              <a:gd name="connsiteX6" fmla="*/ 6095790 w 6095790"/>
              <a:gd name="connsiteY6" fmla="*/ 463671 h 515190"/>
              <a:gd name="connsiteX7" fmla="*/ 6080700 w 6095790"/>
              <a:gd name="connsiteY7" fmla="*/ 500100 h 515190"/>
              <a:gd name="connsiteX8" fmla="*/ 6044271 w 6095790"/>
              <a:gd name="connsiteY8" fmla="*/ 515190 h 515190"/>
              <a:gd name="connsiteX9" fmla="*/ 51519 w 6095790"/>
              <a:gd name="connsiteY9" fmla="*/ 515190 h 515190"/>
              <a:gd name="connsiteX10" fmla="*/ 15090 w 6095790"/>
              <a:gd name="connsiteY10" fmla="*/ 500100 h 515190"/>
              <a:gd name="connsiteX11" fmla="*/ 0 w 6095790"/>
              <a:gd name="connsiteY11" fmla="*/ 463671 h 515190"/>
              <a:gd name="connsiteX12" fmla="*/ 0 w 6095790"/>
              <a:gd name="connsiteY12" fmla="*/ 51519 h 515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95790" h="515190">
                <a:moveTo>
                  <a:pt x="0" y="51519"/>
                </a:moveTo>
                <a:cubicBezTo>
                  <a:pt x="0" y="37855"/>
                  <a:pt x="5428" y="24751"/>
                  <a:pt x="15090" y="15090"/>
                </a:cubicBezTo>
                <a:cubicBezTo>
                  <a:pt x="24752" y="5428"/>
                  <a:pt x="37856" y="0"/>
                  <a:pt x="51519" y="0"/>
                </a:cubicBezTo>
                <a:lnTo>
                  <a:pt x="6044271" y="0"/>
                </a:lnTo>
                <a:cubicBezTo>
                  <a:pt x="6057935" y="0"/>
                  <a:pt x="6071039" y="5428"/>
                  <a:pt x="6080700" y="15090"/>
                </a:cubicBezTo>
                <a:cubicBezTo>
                  <a:pt x="6090362" y="24752"/>
                  <a:pt x="6095790" y="37856"/>
                  <a:pt x="6095790" y="51519"/>
                </a:cubicBezTo>
                <a:lnTo>
                  <a:pt x="6095790" y="463671"/>
                </a:lnTo>
                <a:cubicBezTo>
                  <a:pt x="6095790" y="477335"/>
                  <a:pt x="6090362" y="490439"/>
                  <a:pt x="6080700" y="500100"/>
                </a:cubicBezTo>
                <a:cubicBezTo>
                  <a:pt x="6071038" y="509762"/>
                  <a:pt x="6057934" y="515190"/>
                  <a:pt x="6044271" y="515190"/>
                </a:cubicBezTo>
                <a:lnTo>
                  <a:pt x="51519" y="515190"/>
                </a:lnTo>
                <a:cubicBezTo>
                  <a:pt x="37855" y="515190"/>
                  <a:pt x="24751" y="509762"/>
                  <a:pt x="15090" y="500100"/>
                </a:cubicBezTo>
                <a:cubicBezTo>
                  <a:pt x="5428" y="490438"/>
                  <a:pt x="0" y="477334"/>
                  <a:pt x="0" y="463671"/>
                </a:cubicBezTo>
                <a:lnTo>
                  <a:pt x="0" y="51519"/>
                </a:lnTo>
                <a:close/>
              </a:path>
            </a:pathLst>
          </a:custGeom>
          <a:solidFill>
            <a:srgbClr val="8A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2719" tIns="102719" rIns="102719" bIns="102719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b="1" kern="1200" dirty="0" smtClean="0">
                <a:latin typeface="Arial" pitchFamily="34" charset="0"/>
                <a:cs typeface="Arial" pitchFamily="34" charset="0"/>
              </a:rPr>
              <a:t>BAC</a:t>
            </a:r>
            <a:endParaRPr lang="fr-FR" sz="2000" b="1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Forme libre 13"/>
          <p:cNvSpPr/>
          <p:nvPr/>
        </p:nvSpPr>
        <p:spPr>
          <a:xfrm>
            <a:off x="1547664" y="2673219"/>
            <a:ext cx="1045751" cy="1259838"/>
          </a:xfrm>
          <a:custGeom>
            <a:avLst/>
            <a:gdLst>
              <a:gd name="connsiteX0" fmla="*/ 0 w 895681"/>
              <a:gd name="connsiteY0" fmla="*/ 89568 h 1390601"/>
              <a:gd name="connsiteX1" fmla="*/ 26234 w 895681"/>
              <a:gd name="connsiteY1" fmla="*/ 26234 h 1390601"/>
              <a:gd name="connsiteX2" fmla="*/ 89568 w 895681"/>
              <a:gd name="connsiteY2" fmla="*/ 0 h 1390601"/>
              <a:gd name="connsiteX3" fmla="*/ 806113 w 895681"/>
              <a:gd name="connsiteY3" fmla="*/ 0 h 1390601"/>
              <a:gd name="connsiteX4" fmla="*/ 869447 w 895681"/>
              <a:gd name="connsiteY4" fmla="*/ 26234 h 1390601"/>
              <a:gd name="connsiteX5" fmla="*/ 895681 w 895681"/>
              <a:gd name="connsiteY5" fmla="*/ 89568 h 1390601"/>
              <a:gd name="connsiteX6" fmla="*/ 895681 w 895681"/>
              <a:gd name="connsiteY6" fmla="*/ 1301033 h 1390601"/>
              <a:gd name="connsiteX7" fmla="*/ 869447 w 895681"/>
              <a:gd name="connsiteY7" fmla="*/ 1364367 h 1390601"/>
              <a:gd name="connsiteX8" fmla="*/ 806113 w 895681"/>
              <a:gd name="connsiteY8" fmla="*/ 1390601 h 1390601"/>
              <a:gd name="connsiteX9" fmla="*/ 89568 w 895681"/>
              <a:gd name="connsiteY9" fmla="*/ 1390601 h 1390601"/>
              <a:gd name="connsiteX10" fmla="*/ 26234 w 895681"/>
              <a:gd name="connsiteY10" fmla="*/ 1364367 h 1390601"/>
              <a:gd name="connsiteX11" fmla="*/ 0 w 895681"/>
              <a:gd name="connsiteY11" fmla="*/ 1301033 h 1390601"/>
              <a:gd name="connsiteX12" fmla="*/ 0 w 895681"/>
              <a:gd name="connsiteY12" fmla="*/ 89568 h 139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95681" h="1390601">
                <a:moveTo>
                  <a:pt x="0" y="89568"/>
                </a:moveTo>
                <a:cubicBezTo>
                  <a:pt x="0" y="65813"/>
                  <a:pt x="9437" y="43031"/>
                  <a:pt x="26234" y="26234"/>
                </a:cubicBezTo>
                <a:cubicBezTo>
                  <a:pt x="43031" y="9437"/>
                  <a:pt x="65813" y="0"/>
                  <a:pt x="89568" y="0"/>
                </a:cubicBezTo>
                <a:lnTo>
                  <a:pt x="806113" y="0"/>
                </a:lnTo>
                <a:cubicBezTo>
                  <a:pt x="829868" y="0"/>
                  <a:pt x="852650" y="9437"/>
                  <a:pt x="869447" y="26234"/>
                </a:cubicBezTo>
                <a:cubicBezTo>
                  <a:pt x="886244" y="43031"/>
                  <a:pt x="895681" y="65813"/>
                  <a:pt x="895681" y="89568"/>
                </a:cubicBezTo>
                <a:lnTo>
                  <a:pt x="895681" y="1301033"/>
                </a:lnTo>
                <a:cubicBezTo>
                  <a:pt x="895681" y="1324788"/>
                  <a:pt x="886244" y="1347570"/>
                  <a:pt x="869447" y="1364367"/>
                </a:cubicBezTo>
                <a:cubicBezTo>
                  <a:pt x="852650" y="1381164"/>
                  <a:pt x="829868" y="1390601"/>
                  <a:pt x="806113" y="1390601"/>
                </a:cubicBezTo>
                <a:lnTo>
                  <a:pt x="89568" y="1390601"/>
                </a:lnTo>
                <a:cubicBezTo>
                  <a:pt x="65813" y="1390601"/>
                  <a:pt x="43031" y="1381164"/>
                  <a:pt x="26234" y="1364367"/>
                </a:cubicBezTo>
                <a:cubicBezTo>
                  <a:pt x="9437" y="1347570"/>
                  <a:pt x="0" y="1324788"/>
                  <a:pt x="0" y="1301033"/>
                </a:cubicBezTo>
                <a:lnTo>
                  <a:pt x="0" y="89568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244" tIns="106244" rIns="106244" bIns="106244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b="1" kern="1200" dirty="0" smtClean="0">
                <a:latin typeface="Arial" pitchFamily="34" charset="0"/>
                <a:cs typeface="Arial" pitchFamily="34" charset="0"/>
              </a:rPr>
              <a:t>BTS</a:t>
            </a:r>
            <a:endParaRPr lang="fr-FR" sz="2000" b="1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Forme libre 14"/>
          <p:cNvSpPr/>
          <p:nvPr/>
        </p:nvSpPr>
        <p:spPr>
          <a:xfrm>
            <a:off x="1439652" y="4005065"/>
            <a:ext cx="612068" cy="360039"/>
          </a:xfrm>
          <a:custGeom>
            <a:avLst/>
            <a:gdLst>
              <a:gd name="connsiteX0" fmla="*/ 0 w 646046"/>
              <a:gd name="connsiteY0" fmla="*/ 64605 h 1390601"/>
              <a:gd name="connsiteX1" fmla="*/ 18922 w 646046"/>
              <a:gd name="connsiteY1" fmla="*/ 18922 h 1390601"/>
              <a:gd name="connsiteX2" fmla="*/ 64605 w 646046"/>
              <a:gd name="connsiteY2" fmla="*/ 0 h 1390601"/>
              <a:gd name="connsiteX3" fmla="*/ 581441 w 646046"/>
              <a:gd name="connsiteY3" fmla="*/ 0 h 1390601"/>
              <a:gd name="connsiteX4" fmla="*/ 627124 w 646046"/>
              <a:gd name="connsiteY4" fmla="*/ 18922 h 1390601"/>
              <a:gd name="connsiteX5" fmla="*/ 646046 w 646046"/>
              <a:gd name="connsiteY5" fmla="*/ 64605 h 1390601"/>
              <a:gd name="connsiteX6" fmla="*/ 646046 w 646046"/>
              <a:gd name="connsiteY6" fmla="*/ 1325996 h 1390601"/>
              <a:gd name="connsiteX7" fmla="*/ 627124 w 646046"/>
              <a:gd name="connsiteY7" fmla="*/ 1371679 h 1390601"/>
              <a:gd name="connsiteX8" fmla="*/ 581441 w 646046"/>
              <a:gd name="connsiteY8" fmla="*/ 1390601 h 1390601"/>
              <a:gd name="connsiteX9" fmla="*/ 64605 w 646046"/>
              <a:gd name="connsiteY9" fmla="*/ 1390601 h 1390601"/>
              <a:gd name="connsiteX10" fmla="*/ 18922 w 646046"/>
              <a:gd name="connsiteY10" fmla="*/ 1371679 h 1390601"/>
              <a:gd name="connsiteX11" fmla="*/ 0 w 646046"/>
              <a:gd name="connsiteY11" fmla="*/ 1325996 h 1390601"/>
              <a:gd name="connsiteX12" fmla="*/ 0 w 646046"/>
              <a:gd name="connsiteY12" fmla="*/ 64605 h 139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6046" h="1390601">
                <a:moveTo>
                  <a:pt x="0" y="64605"/>
                </a:moveTo>
                <a:cubicBezTo>
                  <a:pt x="0" y="47471"/>
                  <a:pt x="6807" y="31038"/>
                  <a:pt x="18922" y="18922"/>
                </a:cubicBezTo>
                <a:cubicBezTo>
                  <a:pt x="31038" y="6806"/>
                  <a:pt x="47470" y="0"/>
                  <a:pt x="64605" y="0"/>
                </a:cubicBezTo>
                <a:lnTo>
                  <a:pt x="581441" y="0"/>
                </a:lnTo>
                <a:cubicBezTo>
                  <a:pt x="598575" y="0"/>
                  <a:pt x="615008" y="6807"/>
                  <a:pt x="627124" y="18922"/>
                </a:cubicBezTo>
                <a:cubicBezTo>
                  <a:pt x="639240" y="31038"/>
                  <a:pt x="646046" y="47470"/>
                  <a:pt x="646046" y="64605"/>
                </a:cubicBezTo>
                <a:lnTo>
                  <a:pt x="646046" y="1325996"/>
                </a:lnTo>
                <a:cubicBezTo>
                  <a:pt x="646046" y="1343130"/>
                  <a:pt x="639239" y="1359563"/>
                  <a:pt x="627124" y="1371679"/>
                </a:cubicBezTo>
                <a:cubicBezTo>
                  <a:pt x="615008" y="1383795"/>
                  <a:pt x="598576" y="1390601"/>
                  <a:pt x="581441" y="1390601"/>
                </a:cubicBezTo>
                <a:lnTo>
                  <a:pt x="64605" y="1390601"/>
                </a:lnTo>
                <a:cubicBezTo>
                  <a:pt x="47471" y="1390601"/>
                  <a:pt x="31038" y="1383794"/>
                  <a:pt x="18922" y="1371679"/>
                </a:cubicBezTo>
                <a:cubicBezTo>
                  <a:pt x="6806" y="1359563"/>
                  <a:pt x="0" y="1343131"/>
                  <a:pt x="0" y="1325996"/>
                </a:cubicBezTo>
                <a:lnTo>
                  <a:pt x="0" y="6460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02" tIns="125602" rIns="125602" bIns="125602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b="1" kern="1200" dirty="0" smtClean="0">
                <a:latin typeface="Arial" pitchFamily="34" charset="0"/>
                <a:cs typeface="Arial" pitchFamily="34" charset="0"/>
              </a:rPr>
              <a:t>I.P.</a:t>
            </a:r>
            <a:endParaRPr lang="fr-FR" sz="2000" b="1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Forme libre 15"/>
          <p:cNvSpPr/>
          <p:nvPr/>
        </p:nvSpPr>
        <p:spPr>
          <a:xfrm>
            <a:off x="2687131" y="2680147"/>
            <a:ext cx="1848865" cy="1252910"/>
          </a:xfrm>
          <a:custGeom>
            <a:avLst/>
            <a:gdLst>
              <a:gd name="connsiteX0" fmla="*/ 0 w 2117552"/>
              <a:gd name="connsiteY0" fmla="*/ 139060 h 1390601"/>
              <a:gd name="connsiteX1" fmla="*/ 40730 w 2117552"/>
              <a:gd name="connsiteY1" fmla="*/ 40730 h 1390601"/>
              <a:gd name="connsiteX2" fmla="*/ 139060 w 2117552"/>
              <a:gd name="connsiteY2" fmla="*/ 0 h 1390601"/>
              <a:gd name="connsiteX3" fmla="*/ 1978492 w 2117552"/>
              <a:gd name="connsiteY3" fmla="*/ 0 h 1390601"/>
              <a:gd name="connsiteX4" fmla="*/ 2076822 w 2117552"/>
              <a:gd name="connsiteY4" fmla="*/ 40730 h 1390601"/>
              <a:gd name="connsiteX5" fmla="*/ 2117552 w 2117552"/>
              <a:gd name="connsiteY5" fmla="*/ 139060 h 1390601"/>
              <a:gd name="connsiteX6" fmla="*/ 2117552 w 2117552"/>
              <a:gd name="connsiteY6" fmla="*/ 1251541 h 1390601"/>
              <a:gd name="connsiteX7" fmla="*/ 2076822 w 2117552"/>
              <a:gd name="connsiteY7" fmla="*/ 1349871 h 1390601"/>
              <a:gd name="connsiteX8" fmla="*/ 1978492 w 2117552"/>
              <a:gd name="connsiteY8" fmla="*/ 1390601 h 1390601"/>
              <a:gd name="connsiteX9" fmla="*/ 139060 w 2117552"/>
              <a:gd name="connsiteY9" fmla="*/ 1390601 h 1390601"/>
              <a:gd name="connsiteX10" fmla="*/ 40730 w 2117552"/>
              <a:gd name="connsiteY10" fmla="*/ 1349871 h 1390601"/>
              <a:gd name="connsiteX11" fmla="*/ 0 w 2117552"/>
              <a:gd name="connsiteY11" fmla="*/ 1251541 h 1390601"/>
              <a:gd name="connsiteX12" fmla="*/ 0 w 2117552"/>
              <a:gd name="connsiteY12" fmla="*/ 139060 h 139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17552" h="1390601">
                <a:moveTo>
                  <a:pt x="0" y="139060"/>
                </a:moveTo>
                <a:cubicBezTo>
                  <a:pt x="0" y="102179"/>
                  <a:pt x="14651" y="66809"/>
                  <a:pt x="40730" y="40730"/>
                </a:cubicBezTo>
                <a:cubicBezTo>
                  <a:pt x="66809" y="14651"/>
                  <a:pt x="102179" y="0"/>
                  <a:pt x="139060" y="0"/>
                </a:cubicBezTo>
                <a:lnTo>
                  <a:pt x="1978492" y="0"/>
                </a:lnTo>
                <a:cubicBezTo>
                  <a:pt x="2015373" y="0"/>
                  <a:pt x="2050743" y="14651"/>
                  <a:pt x="2076822" y="40730"/>
                </a:cubicBezTo>
                <a:cubicBezTo>
                  <a:pt x="2102901" y="66809"/>
                  <a:pt x="2117552" y="102179"/>
                  <a:pt x="2117552" y="139060"/>
                </a:cubicBezTo>
                <a:lnTo>
                  <a:pt x="2117552" y="1251541"/>
                </a:lnTo>
                <a:cubicBezTo>
                  <a:pt x="2117552" y="1288422"/>
                  <a:pt x="2102901" y="1323792"/>
                  <a:pt x="2076822" y="1349871"/>
                </a:cubicBezTo>
                <a:cubicBezTo>
                  <a:pt x="2050743" y="1375950"/>
                  <a:pt x="2015373" y="1390601"/>
                  <a:pt x="1978492" y="1390601"/>
                </a:cubicBezTo>
                <a:lnTo>
                  <a:pt x="139060" y="1390601"/>
                </a:lnTo>
                <a:cubicBezTo>
                  <a:pt x="102179" y="1390601"/>
                  <a:pt x="66809" y="1375950"/>
                  <a:pt x="40730" y="1349871"/>
                </a:cubicBezTo>
                <a:cubicBezTo>
                  <a:pt x="14651" y="1323792"/>
                  <a:pt x="0" y="1288422"/>
                  <a:pt x="0" y="1251541"/>
                </a:cubicBezTo>
                <a:lnTo>
                  <a:pt x="0" y="13906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0739" tIns="120739" rIns="120739" bIns="12073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b="1" kern="1200" dirty="0" smtClean="0">
                <a:latin typeface="Arial" pitchFamily="34" charset="0"/>
                <a:cs typeface="Arial" pitchFamily="34" charset="0"/>
              </a:rPr>
              <a:t>DUT</a:t>
            </a:r>
            <a:endParaRPr lang="fr-FR" sz="2000" b="1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Forme libre 16"/>
          <p:cNvSpPr/>
          <p:nvPr/>
        </p:nvSpPr>
        <p:spPr>
          <a:xfrm>
            <a:off x="2123728" y="4077072"/>
            <a:ext cx="1452498" cy="540060"/>
          </a:xfrm>
          <a:custGeom>
            <a:avLst/>
            <a:gdLst>
              <a:gd name="connsiteX0" fmla="*/ 0 w 895681"/>
              <a:gd name="connsiteY0" fmla="*/ 89568 h 1390601"/>
              <a:gd name="connsiteX1" fmla="*/ 26234 w 895681"/>
              <a:gd name="connsiteY1" fmla="*/ 26234 h 1390601"/>
              <a:gd name="connsiteX2" fmla="*/ 89568 w 895681"/>
              <a:gd name="connsiteY2" fmla="*/ 0 h 1390601"/>
              <a:gd name="connsiteX3" fmla="*/ 806113 w 895681"/>
              <a:gd name="connsiteY3" fmla="*/ 0 h 1390601"/>
              <a:gd name="connsiteX4" fmla="*/ 869447 w 895681"/>
              <a:gd name="connsiteY4" fmla="*/ 26234 h 1390601"/>
              <a:gd name="connsiteX5" fmla="*/ 895681 w 895681"/>
              <a:gd name="connsiteY5" fmla="*/ 89568 h 1390601"/>
              <a:gd name="connsiteX6" fmla="*/ 895681 w 895681"/>
              <a:gd name="connsiteY6" fmla="*/ 1301033 h 1390601"/>
              <a:gd name="connsiteX7" fmla="*/ 869447 w 895681"/>
              <a:gd name="connsiteY7" fmla="*/ 1364367 h 1390601"/>
              <a:gd name="connsiteX8" fmla="*/ 806113 w 895681"/>
              <a:gd name="connsiteY8" fmla="*/ 1390601 h 1390601"/>
              <a:gd name="connsiteX9" fmla="*/ 89568 w 895681"/>
              <a:gd name="connsiteY9" fmla="*/ 1390601 h 1390601"/>
              <a:gd name="connsiteX10" fmla="*/ 26234 w 895681"/>
              <a:gd name="connsiteY10" fmla="*/ 1364367 h 1390601"/>
              <a:gd name="connsiteX11" fmla="*/ 0 w 895681"/>
              <a:gd name="connsiteY11" fmla="*/ 1301033 h 1390601"/>
              <a:gd name="connsiteX12" fmla="*/ 0 w 895681"/>
              <a:gd name="connsiteY12" fmla="*/ 89568 h 139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95681" h="1390601">
                <a:moveTo>
                  <a:pt x="0" y="89568"/>
                </a:moveTo>
                <a:cubicBezTo>
                  <a:pt x="0" y="65813"/>
                  <a:pt x="9437" y="43031"/>
                  <a:pt x="26234" y="26234"/>
                </a:cubicBezTo>
                <a:cubicBezTo>
                  <a:pt x="43031" y="9437"/>
                  <a:pt x="65813" y="0"/>
                  <a:pt x="89568" y="0"/>
                </a:cubicBezTo>
                <a:lnTo>
                  <a:pt x="806113" y="0"/>
                </a:lnTo>
                <a:cubicBezTo>
                  <a:pt x="829868" y="0"/>
                  <a:pt x="852650" y="9437"/>
                  <a:pt x="869447" y="26234"/>
                </a:cubicBezTo>
                <a:cubicBezTo>
                  <a:pt x="886244" y="43031"/>
                  <a:pt x="895681" y="65813"/>
                  <a:pt x="895681" y="89568"/>
                </a:cubicBezTo>
                <a:lnTo>
                  <a:pt x="895681" y="1301033"/>
                </a:lnTo>
                <a:cubicBezTo>
                  <a:pt x="895681" y="1324788"/>
                  <a:pt x="886244" y="1347570"/>
                  <a:pt x="869447" y="1364367"/>
                </a:cubicBezTo>
                <a:cubicBezTo>
                  <a:pt x="852650" y="1381164"/>
                  <a:pt x="829868" y="1390601"/>
                  <a:pt x="806113" y="1390601"/>
                </a:cubicBezTo>
                <a:lnTo>
                  <a:pt x="89568" y="1390601"/>
                </a:lnTo>
                <a:cubicBezTo>
                  <a:pt x="65813" y="1390601"/>
                  <a:pt x="43031" y="1381164"/>
                  <a:pt x="26234" y="1364367"/>
                </a:cubicBezTo>
                <a:cubicBezTo>
                  <a:pt x="9437" y="1347570"/>
                  <a:pt x="0" y="1324788"/>
                  <a:pt x="0" y="1301033"/>
                </a:cubicBezTo>
                <a:lnTo>
                  <a:pt x="0" y="89568"/>
                </a:lnTo>
                <a:close/>
              </a:path>
            </a:pathLst>
          </a:custGeom>
          <a:solidFill>
            <a:srgbClr val="00CC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244" tIns="106244" rIns="106244" bIns="106244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b="1" kern="1200" dirty="0" smtClean="0">
                <a:latin typeface="Arial" pitchFamily="34" charset="0"/>
                <a:cs typeface="Arial" pitchFamily="34" charset="0"/>
              </a:rPr>
              <a:t>L.P.</a:t>
            </a:r>
            <a:endParaRPr lang="fr-FR" sz="2000" b="1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Forme libre 17"/>
          <p:cNvSpPr/>
          <p:nvPr/>
        </p:nvSpPr>
        <p:spPr>
          <a:xfrm>
            <a:off x="4608004" y="2673219"/>
            <a:ext cx="1764195" cy="1295842"/>
          </a:xfrm>
          <a:custGeom>
            <a:avLst/>
            <a:gdLst>
              <a:gd name="connsiteX0" fmla="*/ 0 w 1511991"/>
              <a:gd name="connsiteY0" fmla="*/ 139060 h 1390601"/>
              <a:gd name="connsiteX1" fmla="*/ 40730 w 1511991"/>
              <a:gd name="connsiteY1" fmla="*/ 40730 h 1390601"/>
              <a:gd name="connsiteX2" fmla="*/ 139060 w 1511991"/>
              <a:gd name="connsiteY2" fmla="*/ 0 h 1390601"/>
              <a:gd name="connsiteX3" fmla="*/ 1372931 w 1511991"/>
              <a:gd name="connsiteY3" fmla="*/ 0 h 1390601"/>
              <a:gd name="connsiteX4" fmla="*/ 1471261 w 1511991"/>
              <a:gd name="connsiteY4" fmla="*/ 40730 h 1390601"/>
              <a:gd name="connsiteX5" fmla="*/ 1511991 w 1511991"/>
              <a:gd name="connsiteY5" fmla="*/ 139060 h 1390601"/>
              <a:gd name="connsiteX6" fmla="*/ 1511991 w 1511991"/>
              <a:gd name="connsiteY6" fmla="*/ 1251541 h 1390601"/>
              <a:gd name="connsiteX7" fmla="*/ 1471261 w 1511991"/>
              <a:gd name="connsiteY7" fmla="*/ 1349871 h 1390601"/>
              <a:gd name="connsiteX8" fmla="*/ 1372931 w 1511991"/>
              <a:gd name="connsiteY8" fmla="*/ 1390601 h 1390601"/>
              <a:gd name="connsiteX9" fmla="*/ 139060 w 1511991"/>
              <a:gd name="connsiteY9" fmla="*/ 1390601 h 1390601"/>
              <a:gd name="connsiteX10" fmla="*/ 40730 w 1511991"/>
              <a:gd name="connsiteY10" fmla="*/ 1349871 h 1390601"/>
              <a:gd name="connsiteX11" fmla="*/ 0 w 1511991"/>
              <a:gd name="connsiteY11" fmla="*/ 1251541 h 1390601"/>
              <a:gd name="connsiteX12" fmla="*/ 0 w 1511991"/>
              <a:gd name="connsiteY12" fmla="*/ 139060 h 139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11991" h="1390601">
                <a:moveTo>
                  <a:pt x="0" y="139060"/>
                </a:moveTo>
                <a:cubicBezTo>
                  <a:pt x="0" y="102179"/>
                  <a:pt x="14651" y="66809"/>
                  <a:pt x="40730" y="40730"/>
                </a:cubicBezTo>
                <a:cubicBezTo>
                  <a:pt x="66809" y="14651"/>
                  <a:pt x="102179" y="0"/>
                  <a:pt x="139060" y="0"/>
                </a:cubicBezTo>
                <a:lnTo>
                  <a:pt x="1372931" y="0"/>
                </a:lnTo>
                <a:cubicBezTo>
                  <a:pt x="1409812" y="0"/>
                  <a:pt x="1445182" y="14651"/>
                  <a:pt x="1471261" y="40730"/>
                </a:cubicBezTo>
                <a:cubicBezTo>
                  <a:pt x="1497340" y="66809"/>
                  <a:pt x="1511991" y="102179"/>
                  <a:pt x="1511991" y="139060"/>
                </a:cubicBezTo>
                <a:lnTo>
                  <a:pt x="1511991" y="1251541"/>
                </a:lnTo>
                <a:cubicBezTo>
                  <a:pt x="1511991" y="1288422"/>
                  <a:pt x="1497340" y="1323792"/>
                  <a:pt x="1471261" y="1349871"/>
                </a:cubicBezTo>
                <a:cubicBezTo>
                  <a:pt x="1445182" y="1375950"/>
                  <a:pt x="1409812" y="1390601"/>
                  <a:pt x="1372931" y="1390601"/>
                </a:cubicBezTo>
                <a:lnTo>
                  <a:pt x="139060" y="1390601"/>
                </a:lnTo>
                <a:cubicBezTo>
                  <a:pt x="102179" y="1390601"/>
                  <a:pt x="66809" y="1375950"/>
                  <a:pt x="40730" y="1349871"/>
                </a:cubicBezTo>
                <a:cubicBezTo>
                  <a:pt x="14651" y="1323792"/>
                  <a:pt x="0" y="1288422"/>
                  <a:pt x="0" y="1251541"/>
                </a:cubicBezTo>
                <a:lnTo>
                  <a:pt x="0" y="139060"/>
                </a:lnTo>
                <a:close/>
              </a:path>
            </a:pathLst>
          </a:custGeom>
          <a:solidFill>
            <a:srgbClr val="7030A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0739" tIns="120739" rIns="120739" bIns="12073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b="1" kern="1200" dirty="0" smtClean="0">
                <a:latin typeface="Arial" pitchFamily="34" charset="0"/>
                <a:cs typeface="Arial" pitchFamily="34" charset="0"/>
              </a:rPr>
              <a:t>Classe préparatoire</a:t>
            </a:r>
            <a:endParaRPr lang="fr-FR" sz="2000" b="1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Forme libre 18"/>
          <p:cNvSpPr/>
          <p:nvPr/>
        </p:nvSpPr>
        <p:spPr>
          <a:xfrm>
            <a:off x="3707904" y="4077072"/>
            <a:ext cx="2628292" cy="1620180"/>
          </a:xfrm>
          <a:custGeom>
            <a:avLst/>
            <a:gdLst>
              <a:gd name="connsiteX0" fmla="*/ 0 w 1511991"/>
              <a:gd name="connsiteY0" fmla="*/ 139060 h 1390601"/>
              <a:gd name="connsiteX1" fmla="*/ 40730 w 1511991"/>
              <a:gd name="connsiteY1" fmla="*/ 40730 h 1390601"/>
              <a:gd name="connsiteX2" fmla="*/ 139060 w 1511991"/>
              <a:gd name="connsiteY2" fmla="*/ 0 h 1390601"/>
              <a:gd name="connsiteX3" fmla="*/ 1372931 w 1511991"/>
              <a:gd name="connsiteY3" fmla="*/ 0 h 1390601"/>
              <a:gd name="connsiteX4" fmla="*/ 1471261 w 1511991"/>
              <a:gd name="connsiteY4" fmla="*/ 40730 h 1390601"/>
              <a:gd name="connsiteX5" fmla="*/ 1511991 w 1511991"/>
              <a:gd name="connsiteY5" fmla="*/ 139060 h 1390601"/>
              <a:gd name="connsiteX6" fmla="*/ 1511991 w 1511991"/>
              <a:gd name="connsiteY6" fmla="*/ 1251541 h 1390601"/>
              <a:gd name="connsiteX7" fmla="*/ 1471261 w 1511991"/>
              <a:gd name="connsiteY7" fmla="*/ 1349871 h 1390601"/>
              <a:gd name="connsiteX8" fmla="*/ 1372931 w 1511991"/>
              <a:gd name="connsiteY8" fmla="*/ 1390601 h 1390601"/>
              <a:gd name="connsiteX9" fmla="*/ 139060 w 1511991"/>
              <a:gd name="connsiteY9" fmla="*/ 1390601 h 1390601"/>
              <a:gd name="connsiteX10" fmla="*/ 40730 w 1511991"/>
              <a:gd name="connsiteY10" fmla="*/ 1349871 h 1390601"/>
              <a:gd name="connsiteX11" fmla="*/ 0 w 1511991"/>
              <a:gd name="connsiteY11" fmla="*/ 1251541 h 1390601"/>
              <a:gd name="connsiteX12" fmla="*/ 0 w 1511991"/>
              <a:gd name="connsiteY12" fmla="*/ 139060 h 139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11991" h="1390601">
                <a:moveTo>
                  <a:pt x="0" y="139060"/>
                </a:moveTo>
                <a:cubicBezTo>
                  <a:pt x="0" y="102179"/>
                  <a:pt x="14651" y="66809"/>
                  <a:pt x="40730" y="40730"/>
                </a:cubicBezTo>
                <a:cubicBezTo>
                  <a:pt x="66809" y="14651"/>
                  <a:pt x="102179" y="0"/>
                  <a:pt x="139060" y="0"/>
                </a:cubicBezTo>
                <a:lnTo>
                  <a:pt x="1372931" y="0"/>
                </a:lnTo>
                <a:cubicBezTo>
                  <a:pt x="1409812" y="0"/>
                  <a:pt x="1445182" y="14651"/>
                  <a:pt x="1471261" y="40730"/>
                </a:cubicBezTo>
                <a:cubicBezTo>
                  <a:pt x="1497340" y="66809"/>
                  <a:pt x="1511991" y="102179"/>
                  <a:pt x="1511991" y="139060"/>
                </a:cubicBezTo>
                <a:lnTo>
                  <a:pt x="1511991" y="1251541"/>
                </a:lnTo>
                <a:cubicBezTo>
                  <a:pt x="1511991" y="1288422"/>
                  <a:pt x="1497340" y="1323792"/>
                  <a:pt x="1471261" y="1349871"/>
                </a:cubicBezTo>
                <a:cubicBezTo>
                  <a:pt x="1445182" y="1375950"/>
                  <a:pt x="1409812" y="1390601"/>
                  <a:pt x="1372931" y="1390601"/>
                </a:cubicBezTo>
                <a:lnTo>
                  <a:pt x="139060" y="1390601"/>
                </a:lnTo>
                <a:cubicBezTo>
                  <a:pt x="102179" y="1390601"/>
                  <a:pt x="66809" y="1375950"/>
                  <a:pt x="40730" y="1349871"/>
                </a:cubicBezTo>
                <a:cubicBezTo>
                  <a:pt x="14651" y="1323792"/>
                  <a:pt x="0" y="1288422"/>
                  <a:pt x="0" y="1251541"/>
                </a:cubicBezTo>
                <a:lnTo>
                  <a:pt x="0" y="139060"/>
                </a:lnTo>
                <a:close/>
              </a:path>
            </a:pathLst>
          </a:custGeom>
          <a:solidFill>
            <a:srgbClr val="660066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0739" tIns="120739" rIns="120739" bIns="12073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b="1" kern="1200" dirty="0" smtClean="0">
                <a:latin typeface="Arial" pitchFamily="34" charset="0"/>
                <a:cs typeface="Arial" pitchFamily="34" charset="0"/>
              </a:rPr>
              <a:t>Ecole d’ingénieur</a:t>
            </a:r>
            <a:endParaRPr lang="fr-FR" sz="2000" b="1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Forme libre 19"/>
          <p:cNvSpPr/>
          <p:nvPr/>
        </p:nvSpPr>
        <p:spPr>
          <a:xfrm>
            <a:off x="6448671" y="2673218"/>
            <a:ext cx="1471701" cy="1943914"/>
          </a:xfrm>
          <a:custGeom>
            <a:avLst/>
            <a:gdLst>
              <a:gd name="connsiteX0" fmla="*/ 0 w 1332953"/>
              <a:gd name="connsiteY0" fmla="*/ 133295 h 1390601"/>
              <a:gd name="connsiteX1" fmla="*/ 39041 w 1332953"/>
              <a:gd name="connsiteY1" fmla="*/ 39041 h 1390601"/>
              <a:gd name="connsiteX2" fmla="*/ 133295 w 1332953"/>
              <a:gd name="connsiteY2" fmla="*/ 0 h 1390601"/>
              <a:gd name="connsiteX3" fmla="*/ 1199658 w 1332953"/>
              <a:gd name="connsiteY3" fmla="*/ 0 h 1390601"/>
              <a:gd name="connsiteX4" fmla="*/ 1293912 w 1332953"/>
              <a:gd name="connsiteY4" fmla="*/ 39041 h 1390601"/>
              <a:gd name="connsiteX5" fmla="*/ 1332953 w 1332953"/>
              <a:gd name="connsiteY5" fmla="*/ 133295 h 1390601"/>
              <a:gd name="connsiteX6" fmla="*/ 1332953 w 1332953"/>
              <a:gd name="connsiteY6" fmla="*/ 1257306 h 1390601"/>
              <a:gd name="connsiteX7" fmla="*/ 1293912 w 1332953"/>
              <a:gd name="connsiteY7" fmla="*/ 1351560 h 1390601"/>
              <a:gd name="connsiteX8" fmla="*/ 1199658 w 1332953"/>
              <a:gd name="connsiteY8" fmla="*/ 1390601 h 1390601"/>
              <a:gd name="connsiteX9" fmla="*/ 133295 w 1332953"/>
              <a:gd name="connsiteY9" fmla="*/ 1390601 h 1390601"/>
              <a:gd name="connsiteX10" fmla="*/ 39041 w 1332953"/>
              <a:gd name="connsiteY10" fmla="*/ 1351560 h 1390601"/>
              <a:gd name="connsiteX11" fmla="*/ 0 w 1332953"/>
              <a:gd name="connsiteY11" fmla="*/ 1257306 h 1390601"/>
              <a:gd name="connsiteX12" fmla="*/ 0 w 1332953"/>
              <a:gd name="connsiteY12" fmla="*/ 133295 h 139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32953" h="1390601">
                <a:moveTo>
                  <a:pt x="0" y="133295"/>
                </a:moveTo>
                <a:cubicBezTo>
                  <a:pt x="0" y="97943"/>
                  <a:pt x="14044" y="64039"/>
                  <a:pt x="39041" y="39041"/>
                </a:cubicBezTo>
                <a:cubicBezTo>
                  <a:pt x="64039" y="14043"/>
                  <a:pt x="97943" y="0"/>
                  <a:pt x="133295" y="0"/>
                </a:cubicBezTo>
                <a:lnTo>
                  <a:pt x="1199658" y="0"/>
                </a:lnTo>
                <a:cubicBezTo>
                  <a:pt x="1235010" y="0"/>
                  <a:pt x="1268914" y="14044"/>
                  <a:pt x="1293912" y="39041"/>
                </a:cubicBezTo>
                <a:cubicBezTo>
                  <a:pt x="1318910" y="64039"/>
                  <a:pt x="1332953" y="97943"/>
                  <a:pt x="1332953" y="133295"/>
                </a:cubicBezTo>
                <a:lnTo>
                  <a:pt x="1332953" y="1257306"/>
                </a:lnTo>
                <a:cubicBezTo>
                  <a:pt x="1332953" y="1292658"/>
                  <a:pt x="1318909" y="1326562"/>
                  <a:pt x="1293912" y="1351560"/>
                </a:cubicBezTo>
                <a:cubicBezTo>
                  <a:pt x="1268914" y="1376558"/>
                  <a:pt x="1235010" y="1390601"/>
                  <a:pt x="1199658" y="1390601"/>
                </a:cubicBezTo>
                <a:lnTo>
                  <a:pt x="133295" y="1390601"/>
                </a:lnTo>
                <a:cubicBezTo>
                  <a:pt x="97943" y="1390601"/>
                  <a:pt x="64039" y="1376557"/>
                  <a:pt x="39041" y="1351560"/>
                </a:cubicBezTo>
                <a:cubicBezTo>
                  <a:pt x="14043" y="1326562"/>
                  <a:pt x="0" y="1292658"/>
                  <a:pt x="0" y="1257306"/>
                </a:cubicBezTo>
                <a:lnTo>
                  <a:pt x="0" y="13329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51" tIns="119051" rIns="119051" bIns="119051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b="1" kern="1200" dirty="0" smtClean="0">
                <a:latin typeface="Arial" pitchFamily="34" charset="0"/>
                <a:cs typeface="Arial" pitchFamily="34" charset="0"/>
              </a:rPr>
              <a:t>Université (Licence)</a:t>
            </a:r>
            <a:endParaRPr lang="fr-FR" sz="2000" b="1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Forme libre 20"/>
          <p:cNvSpPr/>
          <p:nvPr/>
        </p:nvSpPr>
        <p:spPr>
          <a:xfrm>
            <a:off x="6480212" y="4725144"/>
            <a:ext cx="1404156" cy="972108"/>
          </a:xfrm>
          <a:custGeom>
            <a:avLst/>
            <a:gdLst>
              <a:gd name="connsiteX0" fmla="*/ 0 w 1332953"/>
              <a:gd name="connsiteY0" fmla="*/ 133295 h 1390601"/>
              <a:gd name="connsiteX1" fmla="*/ 39041 w 1332953"/>
              <a:gd name="connsiteY1" fmla="*/ 39041 h 1390601"/>
              <a:gd name="connsiteX2" fmla="*/ 133295 w 1332953"/>
              <a:gd name="connsiteY2" fmla="*/ 0 h 1390601"/>
              <a:gd name="connsiteX3" fmla="*/ 1199658 w 1332953"/>
              <a:gd name="connsiteY3" fmla="*/ 0 h 1390601"/>
              <a:gd name="connsiteX4" fmla="*/ 1293912 w 1332953"/>
              <a:gd name="connsiteY4" fmla="*/ 39041 h 1390601"/>
              <a:gd name="connsiteX5" fmla="*/ 1332953 w 1332953"/>
              <a:gd name="connsiteY5" fmla="*/ 133295 h 1390601"/>
              <a:gd name="connsiteX6" fmla="*/ 1332953 w 1332953"/>
              <a:gd name="connsiteY6" fmla="*/ 1257306 h 1390601"/>
              <a:gd name="connsiteX7" fmla="*/ 1293912 w 1332953"/>
              <a:gd name="connsiteY7" fmla="*/ 1351560 h 1390601"/>
              <a:gd name="connsiteX8" fmla="*/ 1199658 w 1332953"/>
              <a:gd name="connsiteY8" fmla="*/ 1390601 h 1390601"/>
              <a:gd name="connsiteX9" fmla="*/ 133295 w 1332953"/>
              <a:gd name="connsiteY9" fmla="*/ 1390601 h 1390601"/>
              <a:gd name="connsiteX10" fmla="*/ 39041 w 1332953"/>
              <a:gd name="connsiteY10" fmla="*/ 1351560 h 1390601"/>
              <a:gd name="connsiteX11" fmla="*/ 0 w 1332953"/>
              <a:gd name="connsiteY11" fmla="*/ 1257306 h 1390601"/>
              <a:gd name="connsiteX12" fmla="*/ 0 w 1332953"/>
              <a:gd name="connsiteY12" fmla="*/ 133295 h 139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32953" h="1390601">
                <a:moveTo>
                  <a:pt x="0" y="133295"/>
                </a:moveTo>
                <a:cubicBezTo>
                  <a:pt x="0" y="97943"/>
                  <a:pt x="14044" y="64039"/>
                  <a:pt x="39041" y="39041"/>
                </a:cubicBezTo>
                <a:cubicBezTo>
                  <a:pt x="64039" y="14043"/>
                  <a:pt x="97943" y="0"/>
                  <a:pt x="133295" y="0"/>
                </a:cubicBezTo>
                <a:lnTo>
                  <a:pt x="1199658" y="0"/>
                </a:lnTo>
                <a:cubicBezTo>
                  <a:pt x="1235010" y="0"/>
                  <a:pt x="1268914" y="14044"/>
                  <a:pt x="1293912" y="39041"/>
                </a:cubicBezTo>
                <a:cubicBezTo>
                  <a:pt x="1318910" y="64039"/>
                  <a:pt x="1332953" y="97943"/>
                  <a:pt x="1332953" y="133295"/>
                </a:cubicBezTo>
                <a:lnTo>
                  <a:pt x="1332953" y="1257306"/>
                </a:lnTo>
                <a:cubicBezTo>
                  <a:pt x="1332953" y="1292658"/>
                  <a:pt x="1318909" y="1326562"/>
                  <a:pt x="1293912" y="1351560"/>
                </a:cubicBezTo>
                <a:cubicBezTo>
                  <a:pt x="1268914" y="1376558"/>
                  <a:pt x="1235010" y="1390601"/>
                  <a:pt x="1199658" y="1390601"/>
                </a:cubicBezTo>
                <a:lnTo>
                  <a:pt x="133295" y="1390601"/>
                </a:lnTo>
                <a:cubicBezTo>
                  <a:pt x="97943" y="1390601"/>
                  <a:pt x="64039" y="1376557"/>
                  <a:pt x="39041" y="1351560"/>
                </a:cubicBezTo>
                <a:cubicBezTo>
                  <a:pt x="14043" y="1326562"/>
                  <a:pt x="0" y="1292658"/>
                  <a:pt x="0" y="1257306"/>
                </a:cubicBezTo>
                <a:lnTo>
                  <a:pt x="0" y="133295"/>
                </a:lnTo>
                <a:close/>
              </a:path>
            </a:pathLst>
          </a:custGeom>
          <a:solidFill>
            <a:srgbClr val="FFCC66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51" tIns="119051" rIns="119051" bIns="119051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b="1" kern="1200" dirty="0" smtClean="0">
                <a:latin typeface="Arial" pitchFamily="34" charset="0"/>
                <a:cs typeface="Arial" pitchFamily="34" charset="0"/>
              </a:rPr>
              <a:t>Master</a:t>
            </a:r>
            <a:endParaRPr lang="fr-FR" sz="2000" b="1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913673" y="3815752"/>
            <a:ext cx="453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+2</a:t>
            </a:r>
            <a:endParaRPr lang="fr-FR" b="1" dirty="0"/>
          </a:p>
        </p:txBody>
      </p:sp>
      <p:sp>
        <p:nvSpPr>
          <p:cNvPr id="29" name="ZoneTexte 28"/>
          <p:cNvSpPr txBox="1"/>
          <p:nvPr/>
        </p:nvSpPr>
        <p:spPr>
          <a:xfrm>
            <a:off x="899592" y="4473116"/>
            <a:ext cx="453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+3</a:t>
            </a:r>
            <a:endParaRPr lang="fr-FR" b="1" dirty="0"/>
          </a:p>
        </p:txBody>
      </p:sp>
      <p:sp>
        <p:nvSpPr>
          <p:cNvPr id="31" name="ZoneTexte 30"/>
          <p:cNvSpPr txBox="1"/>
          <p:nvPr/>
        </p:nvSpPr>
        <p:spPr>
          <a:xfrm>
            <a:off x="841665" y="5481228"/>
            <a:ext cx="453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+5</a:t>
            </a:r>
            <a:endParaRPr lang="fr-FR" b="1" dirty="0"/>
          </a:p>
        </p:txBody>
      </p:sp>
      <p:sp>
        <p:nvSpPr>
          <p:cNvPr id="32" name="Forme libre 31"/>
          <p:cNvSpPr/>
          <p:nvPr/>
        </p:nvSpPr>
        <p:spPr>
          <a:xfrm>
            <a:off x="2123728" y="4653136"/>
            <a:ext cx="1440160" cy="360039"/>
          </a:xfrm>
          <a:custGeom>
            <a:avLst/>
            <a:gdLst>
              <a:gd name="connsiteX0" fmla="*/ 0 w 646046"/>
              <a:gd name="connsiteY0" fmla="*/ 64605 h 1390601"/>
              <a:gd name="connsiteX1" fmla="*/ 18922 w 646046"/>
              <a:gd name="connsiteY1" fmla="*/ 18922 h 1390601"/>
              <a:gd name="connsiteX2" fmla="*/ 64605 w 646046"/>
              <a:gd name="connsiteY2" fmla="*/ 0 h 1390601"/>
              <a:gd name="connsiteX3" fmla="*/ 581441 w 646046"/>
              <a:gd name="connsiteY3" fmla="*/ 0 h 1390601"/>
              <a:gd name="connsiteX4" fmla="*/ 627124 w 646046"/>
              <a:gd name="connsiteY4" fmla="*/ 18922 h 1390601"/>
              <a:gd name="connsiteX5" fmla="*/ 646046 w 646046"/>
              <a:gd name="connsiteY5" fmla="*/ 64605 h 1390601"/>
              <a:gd name="connsiteX6" fmla="*/ 646046 w 646046"/>
              <a:gd name="connsiteY6" fmla="*/ 1325996 h 1390601"/>
              <a:gd name="connsiteX7" fmla="*/ 627124 w 646046"/>
              <a:gd name="connsiteY7" fmla="*/ 1371679 h 1390601"/>
              <a:gd name="connsiteX8" fmla="*/ 581441 w 646046"/>
              <a:gd name="connsiteY8" fmla="*/ 1390601 h 1390601"/>
              <a:gd name="connsiteX9" fmla="*/ 64605 w 646046"/>
              <a:gd name="connsiteY9" fmla="*/ 1390601 h 1390601"/>
              <a:gd name="connsiteX10" fmla="*/ 18922 w 646046"/>
              <a:gd name="connsiteY10" fmla="*/ 1371679 h 1390601"/>
              <a:gd name="connsiteX11" fmla="*/ 0 w 646046"/>
              <a:gd name="connsiteY11" fmla="*/ 1325996 h 1390601"/>
              <a:gd name="connsiteX12" fmla="*/ 0 w 646046"/>
              <a:gd name="connsiteY12" fmla="*/ 64605 h 139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6046" h="1390601">
                <a:moveTo>
                  <a:pt x="0" y="64605"/>
                </a:moveTo>
                <a:cubicBezTo>
                  <a:pt x="0" y="47471"/>
                  <a:pt x="6807" y="31038"/>
                  <a:pt x="18922" y="18922"/>
                </a:cubicBezTo>
                <a:cubicBezTo>
                  <a:pt x="31038" y="6806"/>
                  <a:pt x="47470" y="0"/>
                  <a:pt x="64605" y="0"/>
                </a:cubicBezTo>
                <a:lnTo>
                  <a:pt x="581441" y="0"/>
                </a:lnTo>
                <a:cubicBezTo>
                  <a:pt x="598575" y="0"/>
                  <a:pt x="615008" y="6807"/>
                  <a:pt x="627124" y="18922"/>
                </a:cubicBezTo>
                <a:cubicBezTo>
                  <a:pt x="639240" y="31038"/>
                  <a:pt x="646046" y="47470"/>
                  <a:pt x="646046" y="64605"/>
                </a:cubicBezTo>
                <a:lnTo>
                  <a:pt x="646046" y="1325996"/>
                </a:lnTo>
                <a:cubicBezTo>
                  <a:pt x="646046" y="1343130"/>
                  <a:pt x="639239" y="1359563"/>
                  <a:pt x="627124" y="1371679"/>
                </a:cubicBezTo>
                <a:cubicBezTo>
                  <a:pt x="615008" y="1383795"/>
                  <a:pt x="598576" y="1390601"/>
                  <a:pt x="581441" y="1390601"/>
                </a:cubicBezTo>
                <a:lnTo>
                  <a:pt x="64605" y="1390601"/>
                </a:lnTo>
                <a:cubicBezTo>
                  <a:pt x="47471" y="1390601"/>
                  <a:pt x="31038" y="1383794"/>
                  <a:pt x="18922" y="1371679"/>
                </a:cubicBezTo>
                <a:cubicBezTo>
                  <a:pt x="6806" y="1359563"/>
                  <a:pt x="0" y="1343131"/>
                  <a:pt x="0" y="1325996"/>
                </a:cubicBezTo>
                <a:lnTo>
                  <a:pt x="0" y="6460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02" tIns="125602" rIns="125602" bIns="125602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b="1" kern="1200" dirty="0" smtClean="0">
                <a:latin typeface="Arial" pitchFamily="34" charset="0"/>
                <a:cs typeface="Arial" pitchFamily="34" charset="0"/>
              </a:rPr>
              <a:t>I.P.</a:t>
            </a:r>
            <a:endParaRPr lang="fr-FR" sz="2000" b="1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Forme libre 32"/>
          <p:cNvSpPr/>
          <p:nvPr/>
        </p:nvSpPr>
        <p:spPr>
          <a:xfrm>
            <a:off x="3743908" y="5733256"/>
            <a:ext cx="4104456" cy="360039"/>
          </a:xfrm>
          <a:custGeom>
            <a:avLst/>
            <a:gdLst>
              <a:gd name="connsiteX0" fmla="*/ 0 w 646046"/>
              <a:gd name="connsiteY0" fmla="*/ 64605 h 1390601"/>
              <a:gd name="connsiteX1" fmla="*/ 18922 w 646046"/>
              <a:gd name="connsiteY1" fmla="*/ 18922 h 1390601"/>
              <a:gd name="connsiteX2" fmla="*/ 64605 w 646046"/>
              <a:gd name="connsiteY2" fmla="*/ 0 h 1390601"/>
              <a:gd name="connsiteX3" fmla="*/ 581441 w 646046"/>
              <a:gd name="connsiteY3" fmla="*/ 0 h 1390601"/>
              <a:gd name="connsiteX4" fmla="*/ 627124 w 646046"/>
              <a:gd name="connsiteY4" fmla="*/ 18922 h 1390601"/>
              <a:gd name="connsiteX5" fmla="*/ 646046 w 646046"/>
              <a:gd name="connsiteY5" fmla="*/ 64605 h 1390601"/>
              <a:gd name="connsiteX6" fmla="*/ 646046 w 646046"/>
              <a:gd name="connsiteY6" fmla="*/ 1325996 h 1390601"/>
              <a:gd name="connsiteX7" fmla="*/ 627124 w 646046"/>
              <a:gd name="connsiteY7" fmla="*/ 1371679 h 1390601"/>
              <a:gd name="connsiteX8" fmla="*/ 581441 w 646046"/>
              <a:gd name="connsiteY8" fmla="*/ 1390601 h 1390601"/>
              <a:gd name="connsiteX9" fmla="*/ 64605 w 646046"/>
              <a:gd name="connsiteY9" fmla="*/ 1390601 h 1390601"/>
              <a:gd name="connsiteX10" fmla="*/ 18922 w 646046"/>
              <a:gd name="connsiteY10" fmla="*/ 1371679 h 1390601"/>
              <a:gd name="connsiteX11" fmla="*/ 0 w 646046"/>
              <a:gd name="connsiteY11" fmla="*/ 1325996 h 1390601"/>
              <a:gd name="connsiteX12" fmla="*/ 0 w 646046"/>
              <a:gd name="connsiteY12" fmla="*/ 64605 h 139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6046" h="1390601">
                <a:moveTo>
                  <a:pt x="0" y="64605"/>
                </a:moveTo>
                <a:cubicBezTo>
                  <a:pt x="0" y="47471"/>
                  <a:pt x="6807" y="31038"/>
                  <a:pt x="18922" y="18922"/>
                </a:cubicBezTo>
                <a:cubicBezTo>
                  <a:pt x="31038" y="6806"/>
                  <a:pt x="47470" y="0"/>
                  <a:pt x="64605" y="0"/>
                </a:cubicBezTo>
                <a:lnTo>
                  <a:pt x="581441" y="0"/>
                </a:lnTo>
                <a:cubicBezTo>
                  <a:pt x="598575" y="0"/>
                  <a:pt x="615008" y="6807"/>
                  <a:pt x="627124" y="18922"/>
                </a:cubicBezTo>
                <a:cubicBezTo>
                  <a:pt x="639240" y="31038"/>
                  <a:pt x="646046" y="47470"/>
                  <a:pt x="646046" y="64605"/>
                </a:cubicBezTo>
                <a:lnTo>
                  <a:pt x="646046" y="1325996"/>
                </a:lnTo>
                <a:cubicBezTo>
                  <a:pt x="646046" y="1343130"/>
                  <a:pt x="639239" y="1359563"/>
                  <a:pt x="627124" y="1371679"/>
                </a:cubicBezTo>
                <a:cubicBezTo>
                  <a:pt x="615008" y="1383795"/>
                  <a:pt x="598576" y="1390601"/>
                  <a:pt x="581441" y="1390601"/>
                </a:cubicBezTo>
                <a:lnTo>
                  <a:pt x="64605" y="1390601"/>
                </a:lnTo>
                <a:cubicBezTo>
                  <a:pt x="47471" y="1390601"/>
                  <a:pt x="31038" y="1383794"/>
                  <a:pt x="18922" y="1371679"/>
                </a:cubicBezTo>
                <a:cubicBezTo>
                  <a:pt x="6806" y="1359563"/>
                  <a:pt x="0" y="1343131"/>
                  <a:pt x="0" y="1325996"/>
                </a:cubicBezTo>
                <a:lnTo>
                  <a:pt x="0" y="6460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02" tIns="125602" rIns="125602" bIns="125602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b="1" kern="1200" dirty="0" smtClean="0">
                <a:latin typeface="Arial" pitchFamily="34" charset="0"/>
                <a:cs typeface="Arial" pitchFamily="34" charset="0"/>
              </a:rPr>
              <a:t>I.P.</a:t>
            </a:r>
            <a:endParaRPr lang="fr-FR" sz="2000" b="1" kern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32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>
                <a:latin typeface="Cooper Black" panose="0208090404030B020404" pitchFamily="18" charset="0"/>
              </a:rPr>
              <a:t>Organisation de la formation</a:t>
            </a:r>
            <a:endParaRPr lang="fr-FR" dirty="0">
              <a:latin typeface="Cooper Black" panose="0208090404030B020404" pitchFamily="18" charset="0"/>
            </a:endParaRPr>
          </a:p>
        </p:txBody>
      </p:sp>
      <p:sp>
        <p:nvSpPr>
          <p:cNvPr id="6" name="Ellipse 5">
            <a:hlinkClick r:id="rId3" action="ppaction://hlinksldjump"/>
          </p:cNvPr>
          <p:cNvSpPr/>
          <p:nvPr/>
        </p:nvSpPr>
        <p:spPr bwMode="auto">
          <a:xfrm>
            <a:off x="8532440" y="3212976"/>
            <a:ext cx="360040" cy="396044"/>
          </a:xfrm>
          <a:prstGeom prst="ellipse">
            <a:avLst/>
          </a:prstGeom>
          <a:solidFill>
            <a:schemeClr val="tx1">
              <a:alpha val="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Trebuchet MS" pitchFamily="34" charset="0"/>
            </a:endParaRPr>
          </a:p>
        </p:txBody>
      </p:sp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val="1048492734"/>
              </p:ext>
            </p:extLst>
          </p:nvPr>
        </p:nvGraphicFramePr>
        <p:xfrm>
          <a:off x="1727684" y="1448780"/>
          <a:ext cx="5760640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Rectangle 1"/>
          <p:cNvSpPr/>
          <p:nvPr/>
        </p:nvSpPr>
        <p:spPr>
          <a:xfrm>
            <a:off x="1331640" y="4876353"/>
            <a:ext cx="673444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450850" algn="l"/>
              </a:tabLst>
            </a:pPr>
            <a:r>
              <a:rPr lang="fr-FR" b="1" dirty="0">
                <a:solidFill>
                  <a:srgbClr val="17375E"/>
                </a:solidFill>
                <a:latin typeface="Arial" pitchFamily="34" charset="0"/>
                <a:cs typeface="Arial" pitchFamily="34" charset="0"/>
              </a:rPr>
              <a:t>cours magistraux (</a:t>
            </a:r>
            <a:r>
              <a:rPr lang="fr-FR" b="1" i="1" dirty="0">
                <a:solidFill>
                  <a:srgbClr val="17375E"/>
                </a:solidFill>
                <a:latin typeface="Arial" pitchFamily="34" charset="0"/>
                <a:cs typeface="Arial" pitchFamily="34" charset="0"/>
              </a:rPr>
              <a:t>promotion de 48 étudiants max</a:t>
            </a:r>
            <a:r>
              <a:rPr lang="fr-FR" b="1" dirty="0">
                <a:solidFill>
                  <a:srgbClr val="17375E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285750" indent="-285750" algn="l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450850" algn="l"/>
              </a:tabLst>
            </a:pPr>
            <a:r>
              <a:rPr lang="fr-FR" b="1" dirty="0" smtClean="0">
                <a:solidFill>
                  <a:srgbClr val="17375E"/>
                </a:solidFill>
                <a:latin typeface="Arial" pitchFamily="34" charset="0"/>
                <a:cs typeface="Arial" pitchFamily="34" charset="0"/>
              </a:rPr>
              <a:t>travaux </a:t>
            </a:r>
            <a:r>
              <a:rPr lang="fr-FR" b="1" dirty="0">
                <a:solidFill>
                  <a:srgbClr val="17375E"/>
                </a:solidFill>
                <a:latin typeface="Arial" pitchFamily="34" charset="0"/>
                <a:cs typeface="Arial" pitchFamily="34" charset="0"/>
              </a:rPr>
              <a:t>dirigés (TD) (</a:t>
            </a:r>
            <a:r>
              <a:rPr lang="fr-FR" b="1" i="1" dirty="0">
                <a:solidFill>
                  <a:srgbClr val="17375E"/>
                </a:solidFill>
                <a:latin typeface="Arial" pitchFamily="34" charset="0"/>
                <a:cs typeface="Arial" pitchFamily="34" charset="0"/>
              </a:rPr>
              <a:t>24 étudiants</a:t>
            </a:r>
            <a:r>
              <a:rPr lang="fr-FR" b="1" dirty="0">
                <a:solidFill>
                  <a:srgbClr val="17375E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285750" indent="-285750" algn="l"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  <a:tabLst>
                <a:tab pos="450850" algn="l"/>
              </a:tabLst>
            </a:pPr>
            <a:r>
              <a:rPr lang="fr-FR" b="1" dirty="0" smtClean="0">
                <a:solidFill>
                  <a:srgbClr val="17375E"/>
                </a:solidFill>
                <a:latin typeface="Arial" pitchFamily="34" charset="0"/>
                <a:cs typeface="Arial" pitchFamily="34" charset="0"/>
              </a:rPr>
              <a:t>travaux </a:t>
            </a:r>
            <a:r>
              <a:rPr lang="fr-FR" b="1" dirty="0">
                <a:solidFill>
                  <a:srgbClr val="17375E"/>
                </a:solidFill>
                <a:latin typeface="Arial" pitchFamily="34" charset="0"/>
                <a:cs typeface="Arial" pitchFamily="34" charset="0"/>
              </a:rPr>
              <a:t>pratiques (TP) (</a:t>
            </a:r>
            <a:r>
              <a:rPr lang="fr-FR" b="1" i="1" dirty="0">
                <a:solidFill>
                  <a:srgbClr val="17375E"/>
                </a:solidFill>
                <a:latin typeface="Arial" pitchFamily="34" charset="0"/>
                <a:cs typeface="Arial" pitchFamily="34" charset="0"/>
              </a:rPr>
              <a:t>12 étudiants</a:t>
            </a:r>
            <a:r>
              <a:rPr lang="fr-FR" b="1" dirty="0">
                <a:solidFill>
                  <a:srgbClr val="17375E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900113" y="2240868"/>
            <a:ext cx="410393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fr-FR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► BAC  S toutes spécialités</a:t>
            </a:r>
          </a:p>
          <a:p>
            <a:pPr algn="l"/>
            <a:endParaRPr lang="fr-FR" sz="2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fr-FR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► BAC STI2D</a:t>
            </a:r>
          </a:p>
          <a:p>
            <a:pPr algn="l"/>
            <a:endParaRPr lang="fr-FR" sz="2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fr-FR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► </a:t>
            </a:r>
            <a:r>
              <a:rPr lang="fr-FR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Autres bacs examinés par le jury d’admission</a:t>
            </a:r>
            <a:endParaRPr lang="fr-FR" sz="20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/>
            <a:endParaRPr lang="fr-FR" sz="2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fr-FR" sz="20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20" name="Titre 1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>
                <a:latin typeface="Cooper Black" panose="0208090404030B020404" pitchFamily="18" charset="0"/>
              </a:rPr>
              <a:t>Conditions d’admission</a:t>
            </a:r>
            <a:endParaRPr lang="fr-FR" dirty="0">
              <a:latin typeface="Cooper Black" panose="0208090404030B020404" pitchFamily="18" charset="0"/>
            </a:endParaRPr>
          </a:p>
        </p:txBody>
      </p:sp>
      <p:sp>
        <p:nvSpPr>
          <p:cNvPr id="8" name="Ellipse 7">
            <a:hlinkClick r:id="rId3" action="ppaction://hlinksldjump"/>
          </p:cNvPr>
          <p:cNvSpPr/>
          <p:nvPr/>
        </p:nvSpPr>
        <p:spPr bwMode="auto">
          <a:xfrm>
            <a:off x="8532440" y="3212976"/>
            <a:ext cx="360040" cy="396044"/>
          </a:xfrm>
          <a:prstGeom prst="ellipse">
            <a:avLst/>
          </a:prstGeom>
          <a:solidFill>
            <a:schemeClr val="tx1">
              <a:alpha val="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Trebuchet MS" pitchFamily="34" charset="0"/>
            </a:endParaRPr>
          </a:p>
        </p:txBody>
      </p:sp>
      <p:sp>
        <p:nvSpPr>
          <p:cNvPr id="9" name="Sous-titre 2"/>
          <p:cNvSpPr txBox="1">
            <a:spLocks/>
          </p:cNvSpPr>
          <p:nvPr/>
        </p:nvSpPr>
        <p:spPr>
          <a:xfrm>
            <a:off x="996752" y="4606794"/>
            <a:ext cx="3647256" cy="122413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anchor="ctr"/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Pour candidater :</a:t>
            </a:r>
          </a:p>
          <a:p>
            <a:pPr algn="ctr"/>
            <a:r>
              <a:rPr lang="fr-FR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www.admission-postbac.fr</a:t>
            </a:r>
            <a:endParaRPr lang="fr-FR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Espace réservé pour une image  17" descr="DSCN2596_edited.jpg"/>
          <p:cNvPicPr>
            <a:picLocks noChangeAspect="1"/>
          </p:cNvPicPr>
          <p:nvPr/>
        </p:nvPicPr>
        <p:blipFill>
          <a:blip r:embed="rId4" cstate="print"/>
          <a:srcRect t="8210" b="8210"/>
          <a:stretch>
            <a:fillRect/>
          </a:stretch>
        </p:blipFill>
        <p:spPr>
          <a:xfrm>
            <a:off x="4644008" y="1969838"/>
            <a:ext cx="3464973" cy="3861092"/>
          </a:xfrm>
          <a:prstGeom prst="round2Diag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42961" y="2580836"/>
            <a:ext cx="3466020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48 places à l’entrée </a:t>
            </a:r>
            <a:br>
              <a:rPr lang="fr-FR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 1ère année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1908175" y="3672051"/>
            <a:ext cx="67675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3868" y="4103528"/>
            <a:ext cx="2700300" cy="168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D:\Chef dep\Photos\XL6_68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5596" y="4067524"/>
            <a:ext cx="2443492" cy="1773744"/>
          </a:xfrm>
          <a:prstGeom prst="rect">
            <a:avLst/>
          </a:prstGeom>
          <a:noFill/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4067524"/>
            <a:ext cx="2124236" cy="1706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itre 12"/>
          <p:cNvSpPr>
            <a:spLocks noGrp="1"/>
          </p:cNvSpPr>
          <p:nvPr>
            <p:ph type="ctrTitle"/>
          </p:nvPr>
        </p:nvSpPr>
        <p:spPr>
          <a:xfrm>
            <a:off x="1331640" y="1160748"/>
            <a:ext cx="6624736" cy="576064"/>
          </a:xfrm>
        </p:spPr>
        <p:txBody>
          <a:bodyPr/>
          <a:lstStyle/>
          <a:p>
            <a:r>
              <a:rPr lang="fr-FR" dirty="0" smtClean="0">
                <a:latin typeface="Cooper Black" panose="0208090404030B020404" pitchFamily="18" charset="0"/>
              </a:rPr>
              <a:t>R&amp;T en images</a:t>
            </a:r>
            <a:endParaRPr lang="fr-FR" dirty="0">
              <a:latin typeface="Cooper Black" panose="0208090404030B020404" pitchFamily="18" charset="0"/>
            </a:endParaRPr>
          </a:p>
        </p:txBody>
      </p:sp>
      <p:pic>
        <p:nvPicPr>
          <p:cNvPr id="1026" name="Picture 2" descr="D:\C204\WebC204\photos_recup_internet\entete_T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35596" y="2187201"/>
            <a:ext cx="7272808" cy="1886781"/>
          </a:xfrm>
          <a:prstGeom prst="rect">
            <a:avLst/>
          </a:prstGeom>
          <a:noFill/>
        </p:spPr>
      </p:pic>
      <p:sp>
        <p:nvSpPr>
          <p:cNvPr id="9" name="Ellipse 8">
            <a:hlinkClick r:id="rId7" action="ppaction://hlinksldjump"/>
          </p:cNvPr>
          <p:cNvSpPr/>
          <p:nvPr/>
        </p:nvSpPr>
        <p:spPr bwMode="auto">
          <a:xfrm>
            <a:off x="8532440" y="3212976"/>
            <a:ext cx="360040" cy="396044"/>
          </a:xfrm>
          <a:prstGeom prst="ellipse">
            <a:avLst/>
          </a:prstGeom>
          <a:solidFill>
            <a:schemeClr val="tx1">
              <a:alpha val="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1908175" y="3357563"/>
            <a:ext cx="67675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1620" y="2240868"/>
            <a:ext cx="2196244" cy="1404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924944"/>
            <a:ext cx="53765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48632" y="2251169"/>
            <a:ext cx="2176733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9852" y="2242599"/>
            <a:ext cx="634071" cy="61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D:\C204\WebC204\photos_recup_internet\entete_T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23628" y="3969060"/>
            <a:ext cx="4517600" cy="1872208"/>
          </a:xfrm>
          <a:prstGeom prst="rect">
            <a:avLst/>
          </a:prstGeom>
          <a:noFill/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3928" y="2240868"/>
            <a:ext cx="208823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re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>
                <a:latin typeface="Cooper Black" panose="0208090404030B020404" pitchFamily="18" charset="0"/>
              </a:rPr>
              <a:t>R&amp;T en images</a:t>
            </a:r>
            <a:endParaRPr lang="fr-FR" dirty="0">
              <a:latin typeface="Cooper Black" panose="0208090404030B020404" pitchFamily="18" charset="0"/>
            </a:endParaRPr>
          </a:p>
        </p:txBody>
      </p:sp>
      <p:sp>
        <p:nvSpPr>
          <p:cNvPr id="12" name="Ellipse 11">
            <a:hlinkClick r:id="rId9" action="ppaction://hlinksldjump"/>
          </p:cNvPr>
          <p:cNvSpPr/>
          <p:nvPr/>
        </p:nvSpPr>
        <p:spPr bwMode="auto">
          <a:xfrm>
            <a:off x="8532440" y="3212976"/>
            <a:ext cx="360040" cy="396044"/>
          </a:xfrm>
          <a:prstGeom prst="ellipse">
            <a:avLst/>
          </a:prstGeom>
          <a:solidFill>
            <a:schemeClr val="tx1">
              <a:alpha val="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Trebuchet MS" pitchFamily="34" charset="0"/>
            </a:endParaRPr>
          </a:p>
        </p:txBody>
      </p:sp>
      <p:pic>
        <p:nvPicPr>
          <p:cNvPr id="15" name="Image 14" descr="Fotolia_47138168_M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459964" y="4133460"/>
            <a:ext cx="2462697" cy="17078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latin typeface="Cooper Black" panose="0208090404030B020404" pitchFamily="18" charset="0"/>
              </a:rPr>
              <a:t>Secteurs d’activités - métiers</a:t>
            </a:r>
            <a:endParaRPr lang="fr-FR" dirty="0">
              <a:latin typeface="Cooper Black" panose="0208090404030B020404" pitchFamily="18" charset="0"/>
            </a:endParaRPr>
          </a:p>
        </p:txBody>
      </p:sp>
      <p:sp>
        <p:nvSpPr>
          <p:cNvPr id="5" name="Ellipse 4">
            <a:hlinkClick r:id="rId3" action="ppaction://hlinksldjump"/>
          </p:cNvPr>
          <p:cNvSpPr/>
          <p:nvPr/>
        </p:nvSpPr>
        <p:spPr bwMode="auto">
          <a:xfrm>
            <a:off x="8532440" y="3212976"/>
            <a:ext cx="360040" cy="396044"/>
          </a:xfrm>
          <a:prstGeom prst="ellipse">
            <a:avLst/>
          </a:prstGeom>
          <a:solidFill>
            <a:schemeClr val="tx1">
              <a:alpha val="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Trebuchet MS" pitchFamily="34" charset="0"/>
            </a:endParaRPr>
          </a:p>
        </p:txBody>
      </p:sp>
      <p:graphicFrame>
        <p:nvGraphicFramePr>
          <p:cNvPr id="6" name="Diagramme 5"/>
          <p:cNvGraphicFramePr/>
          <p:nvPr/>
        </p:nvGraphicFramePr>
        <p:xfrm>
          <a:off x="-1044624" y="1772816"/>
          <a:ext cx="8172908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Rectangle 6"/>
          <p:cNvSpPr/>
          <p:nvPr/>
        </p:nvSpPr>
        <p:spPr>
          <a:xfrm>
            <a:off x="4877170" y="2545159"/>
            <a:ext cx="32592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Administrateur systèmes et réseaux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03948" y="1897668"/>
            <a:ext cx="3960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fr-FR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Architecte des systèmes de communication et d’information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5076869" y="3645024"/>
            <a:ext cx="3294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Responsable d’infrastructures télécoms et d’exploitation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16016" y="2960948"/>
            <a:ext cx="30243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Responsable sécurité informatique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76869" y="4370386"/>
            <a:ext cx="30963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Responsable maintenance logicielle et matérielle pour les réseaux et installations de télécommunications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293096" y="5335091"/>
            <a:ext cx="35821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Technico-commercial et chargé d’affaires en réseaux et télécommunications</a:t>
            </a:r>
            <a:endParaRPr lang="fr-FR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>
                <a:latin typeface="Cooper Black" panose="0208090404030B020404" pitchFamily="18" charset="0"/>
              </a:rPr>
              <a:t>Après le DUT R&amp;T</a:t>
            </a:r>
            <a:endParaRPr lang="fr-FR" dirty="0">
              <a:latin typeface="Cooper Black" panose="0208090404030B020404" pitchFamily="18" charset="0"/>
            </a:endParaRPr>
          </a:p>
        </p:txBody>
      </p:sp>
      <p:sp>
        <p:nvSpPr>
          <p:cNvPr id="5" name="Ellipse 4">
            <a:hlinkClick r:id="rId3" action="ppaction://hlinksldjump"/>
          </p:cNvPr>
          <p:cNvSpPr/>
          <p:nvPr/>
        </p:nvSpPr>
        <p:spPr bwMode="auto">
          <a:xfrm>
            <a:off x="8532440" y="3212976"/>
            <a:ext cx="360040" cy="396044"/>
          </a:xfrm>
          <a:prstGeom prst="ellipse">
            <a:avLst/>
          </a:prstGeom>
          <a:solidFill>
            <a:schemeClr val="tx1">
              <a:alpha val="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Trebuchet MS" pitchFamily="34" charset="0"/>
            </a:endParaRPr>
          </a:p>
        </p:txBody>
      </p:sp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8407904"/>
              </p:ext>
            </p:extLst>
          </p:nvPr>
        </p:nvGraphicFramePr>
        <p:xfrm>
          <a:off x="454635" y="1466020"/>
          <a:ext cx="8424936" cy="5391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899592" y="2116335"/>
            <a:ext cx="3881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u="sng" dirty="0" smtClean="0">
                <a:solidFill>
                  <a:srgbClr val="333333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BILAN Promotions 2012-2015</a:t>
            </a:r>
            <a:endParaRPr lang="fr-FR" b="1" u="sng" dirty="0">
              <a:solidFill>
                <a:srgbClr val="333333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 Unicode MS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38437</TotalTime>
  <Words>346</Words>
  <Application>Microsoft Office PowerPoint</Application>
  <PresentationFormat>Affichage à l'écran (4:3)</PresentationFormat>
  <Paragraphs>126</Paragraphs>
  <Slides>11</Slides>
  <Notes>11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Modèle par défaut</vt:lpstr>
      <vt:lpstr>Présentation PowerPoint</vt:lpstr>
      <vt:lpstr>Objectifs du DUT R&amp;T</vt:lpstr>
      <vt:lpstr>Le DUT, qu’est ce que c’est ?</vt:lpstr>
      <vt:lpstr>Organisation de la formation</vt:lpstr>
      <vt:lpstr>Conditions d’admission</vt:lpstr>
      <vt:lpstr>R&amp;T en images</vt:lpstr>
      <vt:lpstr>R&amp;T en images</vt:lpstr>
      <vt:lpstr>Secteurs d’activités - métiers</vt:lpstr>
      <vt:lpstr>Après le DUT R&amp;T</vt:lpstr>
      <vt:lpstr>Pour en savoir plus…</vt:lpstr>
      <vt:lpstr>Présentation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TLF</dc:creator>
  <cp:lastModifiedBy>bhelly</cp:lastModifiedBy>
  <cp:revision>309</cp:revision>
  <dcterms:created xsi:type="dcterms:W3CDTF">2006-07-21T21:23:57Z</dcterms:created>
  <dcterms:modified xsi:type="dcterms:W3CDTF">2016-01-21T12:47:24Z</dcterms:modified>
</cp:coreProperties>
</file>